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73" r:id="rId1"/>
    <p:sldMasterId id="2147483661" r:id="rId2"/>
  </p:sldMasterIdLst>
  <p:notesMasterIdLst>
    <p:notesMasterId r:id="rId13"/>
  </p:notesMasterIdLst>
  <p:sldIdLst>
    <p:sldId id="10711" r:id="rId3"/>
    <p:sldId id="10749" r:id="rId4"/>
    <p:sldId id="10750" r:id="rId5"/>
    <p:sldId id="10751" r:id="rId6"/>
    <p:sldId id="10752" r:id="rId7"/>
    <p:sldId id="10753" r:id="rId8"/>
    <p:sldId id="10755" r:id="rId9"/>
    <p:sldId id="10754" r:id="rId10"/>
    <p:sldId id="10756" r:id="rId11"/>
    <p:sldId id="1074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1036"/>
    <a:srgbClr val="FD533C"/>
    <a:srgbClr val="672467"/>
    <a:srgbClr val="ED2491"/>
    <a:srgbClr val="681033"/>
    <a:srgbClr val="F4EC00"/>
    <a:srgbClr val="FF6600"/>
    <a:srgbClr val="101010"/>
    <a:srgbClr val="ADB1B4"/>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0" autoAdjust="0"/>
    <p:restoredTop sz="94648"/>
  </p:normalViewPr>
  <p:slideViewPr>
    <p:cSldViewPr snapToGrid="0">
      <p:cViewPr>
        <p:scale>
          <a:sx n="100" d="100"/>
          <a:sy n="100" d="100"/>
        </p:scale>
        <p:origin x="1128"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3DE8D2-D9EB-6240-B75D-FC5D278F12BB}" type="datetimeFigureOut">
              <a:rPr lang="en-US" smtClean="0"/>
              <a:t>11/28/2024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9D9B95-D431-1248-9637-98EFB5BA7A9D}" type="slidenum">
              <a:rPr lang="en-US" smtClean="0"/>
              <a:t>‹#›</a:t>
            </a:fld>
            <a:endParaRPr lang="en-US"/>
          </a:p>
        </p:txBody>
      </p:sp>
    </p:spTree>
    <p:extLst>
      <p:ext uri="{BB962C8B-B14F-4D97-AF65-F5344CB8AC3E}">
        <p14:creationId xmlns:p14="http://schemas.microsoft.com/office/powerpoint/2010/main" val="3346660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07E54-17A4-D9AF-AA47-01446507720E}"/>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4E3AE621-CCF0-0567-DC7B-B188525140EB}"/>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899A623E-3F42-24F3-32D8-B33B3F08FAAB}"/>
              </a:ext>
            </a:extLst>
          </p:cNvPr>
          <p:cNvSpPr>
            <a:spLocks noGrp="1"/>
          </p:cNvSpPr>
          <p:nvPr>
            <p:ph type="body" idx="1"/>
          </p:nvPr>
        </p:nvSpPr>
        <p:spPr/>
        <p:txBody>
          <a:bodyPr/>
          <a:lstStyle/>
          <a:p>
            <a:r>
              <a:rPr lang="id-ID"/>
              <a:t>Logo di lombakan tema dan</a:t>
            </a:r>
          </a:p>
        </p:txBody>
      </p:sp>
      <p:sp>
        <p:nvSpPr>
          <p:cNvPr id="4" name="Tampungan Nomor Slide 3">
            <a:extLst>
              <a:ext uri="{FF2B5EF4-FFF2-40B4-BE49-F238E27FC236}">
                <a16:creationId xmlns:a16="http://schemas.microsoft.com/office/drawing/2014/main" id="{3B750B4A-F86E-C6EF-F88F-B79CF9153803}"/>
              </a:ext>
            </a:extLst>
          </p:cNvPr>
          <p:cNvSpPr>
            <a:spLocks noGrp="1"/>
          </p:cNvSpPr>
          <p:nvPr>
            <p:ph type="sldNum" sz="quarter" idx="5"/>
          </p:nvPr>
        </p:nvSpPr>
        <p:spPr/>
        <p:txBody>
          <a:bodyPr/>
          <a:lstStyle/>
          <a:p>
            <a:fld id="{6FA99322-B71D-024A-8A67-8FF0F55C3BCF}" type="slidenum">
              <a:rPr lang="id-ID" smtClean="0"/>
              <a:t>1</a:t>
            </a:fld>
            <a:endParaRPr lang="id-ID"/>
          </a:p>
        </p:txBody>
      </p:sp>
    </p:spTree>
    <p:extLst>
      <p:ext uri="{BB962C8B-B14F-4D97-AF65-F5344CB8AC3E}">
        <p14:creationId xmlns:p14="http://schemas.microsoft.com/office/powerpoint/2010/main" val="864833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0F75A-F17A-B85A-EC1C-2D95E548EDE0}"/>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DD56AA4E-D56C-2537-4614-53E4B4CAF6E5}"/>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FC517B42-ABBF-5388-9BDD-E5198FEF0BCF}"/>
              </a:ext>
            </a:extLst>
          </p:cNvPr>
          <p:cNvSpPr>
            <a:spLocks noGrp="1"/>
          </p:cNvSpPr>
          <p:nvPr>
            <p:ph type="body" idx="1"/>
          </p:nvPr>
        </p:nvSpPr>
        <p:spPr/>
        <p:txBody>
          <a:bodyPr/>
          <a:lstStyle/>
          <a:p>
            <a:r>
              <a:rPr lang="id-ID"/>
              <a:t>Logo di lombakan tema dan</a:t>
            </a:r>
          </a:p>
        </p:txBody>
      </p:sp>
      <p:sp>
        <p:nvSpPr>
          <p:cNvPr id="4" name="Tampungan Nomor Slide 3">
            <a:extLst>
              <a:ext uri="{FF2B5EF4-FFF2-40B4-BE49-F238E27FC236}">
                <a16:creationId xmlns:a16="http://schemas.microsoft.com/office/drawing/2014/main" id="{4A134A05-851C-A70D-43DF-2651C00E49E6}"/>
              </a:ext>
            </a:extLst>
          </p:cNvPr>
          <p:cNvSpPr>
            <a:spLocks noGrp="1"/>
          </p:cNvSpPr>
          <p:nvPr>
            <p:ph type="sldNum" sz="quarter" idx="5"/>
          </p:nvPr>
        </p:nvSpPr>
        <p:spPr/>
        <p:txBody>
          <a:bodyPr/>
          <a:lstStyle/>
          <a:p>
            <a:fld id="{6FA99322-B71D-024A-8A67-8FF0F55C3BCF}" type="slidenum">
              <a:rPr lang="id-ID" smtClean="0"/>
              <a:t>2</a:t>
            </a:fld>
            <a:endParaRPr lang="id-ID"/>
          </a:p>
        </p:txBody>
      </p:sp>
    </p:spTree>
    <p:extLst>
      <p:ext uri="{BB962C8B-B14F-4D97-AF65-F5344CB8AC3E}">
        <p14:creationId xmlns:p14="http://schemas.microsoft.com/office/powerpoint/2010/main" val="3864452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3B7A6-94B1-D564-20E1-5A83F105F8C9}"/>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83E634FB-DF5E-45B1-1718-72B59EAA475C}"/>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E340FBCE-0BE6-548F-8F27-CC205AE2B543}"/>
              </a:ext>
            </a:extLst>
          </p:cNvPr>
          <p:cNvSpPr>
            <a:spLocks noGrp="1"/>
          </p:cNvSpPr>
          <p:nvPr>
            <p:ph type="body" idx="1"/>
          </p:nvPr>
        </p:nvSpPr>
        <p:spPr/>
        <p:txBody>
          <a:bodyPr/>
          <a:lstStyle/>
          <a:p>
            <a:r>
              <a:rPr lang="id-ID"/>
              <a:t>Logo di lombakan tema dan</a:t>
            </a:r>
          </a:p>
        </p:txBody>
      </p:sp>
      <p:sp>
        <p:nvSpPr>
          <p:cNvPr id="4" name="Tampungan Nomor Slide 3">
            <a:extLst>
              <a:ext uri="{FF2B5EF4-FFF2-40B4-BE49-F238E27FC236}">
                <a16:creationId xmlns:a16="http://schemas.microsoft.com/office/drawing/2014/main" id="{6C8D610D-1661-4D93-2A2F-305952B96C39}"/>
              </a:ext>
            </a:extLst>
          </p:cNvPr>
          <p:cNvSpPr>
            <a:spLocks noGrp="1"/>
          </p:cNvSpPr>
          <p:nvPr>
            <p:ph type="sldNum" sz="quarter" idx="5"/>
          </p:nvPr>
        </p:nvSpPr>
        <p:spPr/>
        <p:txBody>
          <a:bodyPr/>
          <a:lstStyle/>
          <a:p>
            <a:fld id="{6FA99322-B71D-024A-8A67-8FF0F55C3BCF}" type="slidenum">
              <a:rPr lang="id-ID" smtClean="0"/>
              <a:t>3</a:t>
            </a:fld>
            <a:endParaRPr lang="id-ID"/>
          </a:p>
        </p:txBody>
      </p:sp>
    </p:spTree>
    <p:extLst>
      <p:ext uri="{BB962C8B-B14F-4D97-AF65-F5344CB8AC3E}">
        <p14:creationId xmlns:p14="http://schemas.microsoft.com/office/powerpoint/2010/main" val="950726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5EF0A-D899-1E61-17A0-4D46FD20EA27}"/>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826ABC96-0172-8D48-0F90-3F725616DC1A}"/>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A3DA29FB-6746-37F5-B452-5DC071E5C961}"/>
              </a:ext>
            </a:extLst>
          </p:cNvPr>
          <p:cNvSpPr>
            <a:spLocks noGrp="1"/>
          </p:cNvSpPr>
          <p:nvPr>
            <p:ph type="body" idx="1"/>
          </p:nvPr>
        </p:nvSpPr>
        <p:spPr/>
        <p:txBody>
          <a:bodyPr/>
          <a:lstStyle/>
          <a:p>
            <a:r>
              <a:rPr lang="id-ID"/>
              <a:t>Logo di lombakan tema dan</a:t>
            </a:r>
          </a:p>
        </p:txBody>
      </p:sp>
      <p:sp>
        <p:nvSpPr>
          <p:cNvPr id="4" name="Tampungan Nomor Slide 3">
            <a:extLst>
              <a:ext uri="{FF2B5EF4-FFF2-40B4-BE49-F238E27FC236}">
                <a16:creationId xmlns:a16="http://schemas.microsoft.com/office/drawing/2014/main" id="{6188A829-CCFB-F5E5-8D03-BC3EEC3F74EB}"/>
              </a:ext>
            </a:extLst>
          </p:cNvPr>
          <p:cNvSpPr>
            <a:spLocks noGrp="1"/>
          </p:cNvSpPr>
          <p:nvPr>
            <p:ph type="sldNum" sz="quarter" idx="5"/>
          </p:nvPr>
        </p:nvSpPr>
        <p:spPr/>
        <p:txBody>
          <a:bodyPr/>
          <a:lstStyle/>
          <a:p>
            <a:fld id="{6FA99322-B71D-024A-8A67-8FF0F55C3BCF}" type="slidenum">
              <a:rPr lang="id-ID" smtClean="0"/>
              <a:t>4</a:t>
            </a:fld>
            <a:endParaRPr lang="id-ID"/>
          </a:p>
        </p:txBody>
      </p:sp>
    </p:spTree>
    <p:extLst>
      <p:ext uri="{BB962C8B-B14F-4D97-AF65-F5344CB8AC3E}">
        <p14:creationId xmlns:p14="http://schemas.microsoft.com/office/powerpoint/2010/main" val="3481030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856BD-0B97-EBF2-618E-6EF688303F8E}"/>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9E6E6F6E-2CBB-27DA-F323-77C834059836}"/>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CBFC4826-E6E0-0EFD-EC5D-CF8FC1AACCD0}"/>
              </a:ext>
            </a:extLst>
          </p:cNvPr>
          <p:cNvSpPr>
            <a:spLocks noGrp="1"/>
          </p:cNvSpPr>
          <p:nvPr>
            <p:ph type="body" idx="1"/>
          </p:nvPr>
        </p:nvSpPr>
        <p:spPr/>
        <p:txBody>
          <a:bodyPr/>
          <a:lstStyle/>
          <a:p>
            <a:r>
              <a:rPr lang="id-ID"/>
              <a:t>Logo di lombakan tema dan</a:t>
            </a:r>
          </a:p>
        </p:txBody>
      </p:sp>
      <p:sp>
        <p:nvSpPr>
          <p:cNvPr id="4" name="Tampungan Nomor Slide 3">
            <a:extLst>
              <a:ext uri="{FF2B5EF4-FFF2-40B4-BE49-F238E27FC236}">
                <a16:creationId xmlns:a16="http://schemas.microsoft.com/office/drawing/2014/main" id="{B4B86D6B-4313-8421-4416-ACD2482C72DC}"/>
              </a:ext>
            </a:extLst>
          </p:cNvPr>
          <p:cNvSpPr>
            <a:spLocks noGrp="1"/>
          </p:cNvSpPr>
          <p:nvPr>
            <p:ph type="sldNum" sz="quarter" idx="5"/>
          </p:nvPr>
        </p:nvSpPr>
        <p:spPr/>
        <p:txBody>
          <a:bodyPr/>
          <a:lstStyle/>
          <a:p>
            <a:fld id="{6FA99322-B71D-024A-8A67-8FF0F55C3BCF}" type="slidenum">
              <a:rPr lang="id-ID" smtClean="0"/>
              <a:t>5</a:t>
            </a:fld>
            <a:endParaRPr lang="id-ID"/>
          </a:p>
        </p:txBody>
      </p:sp>
    </p:spTree>
    <p:extLst>
      <p:ext uri="{BB962C8B-B14F-4D97-AF65-F5344CB8AC3E}">
        <p14:creationId xmlns:p14="http://schemas.microsoft.com/office/powerpoint/2010/main" val="1829853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8703F-2971-24D0-39CB-5891F701D997}"/>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DB5BA247-F591-46C3-F26A-7F0A5AC39612}"/>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3E600765-A073-613A-9208-5ED335112B59}"/>
              </a:ext>
            </a:extLst>
          </p:cNvPr>
          <p:cNvSpPr>
            <a:spLocks noGrp="1"/>
          </p:cNvSpPr>
          <p:nvPr>
            <p:ph type="body" idx="1"/>
          </p:nvPr>
        </p:nvSpPr>
        <p:spPr/>
        <p:txBody>
          <a:bodyPr/>
          <a:lstStyle/>
          <a:p>
            <a:r>
              <a:rPr lang="id-ID"/>
              <a:t>Logo di lombakan tema dan</a:t>
            </a:r>
          </a:p>
        </p:txBody>
      </p:sp>
      <p:sp>
        <p:nvSpPr>
          <p:cNvPr id="4" name="Tampungan Nomor Slide 3">
            <a:extLst>
              <a:ext uri="{FF2B5EF4-FFF2-40B4-BE49-F238E27FC236}">
                <a16:creationId xmlns:a16="http://schemas.microsoft.com/office/drawing/2014/main" id="{B6947C97-A3D8-20AE-CBE3-00AD1786C860}"/>
              </a:ext>
            </a:extLst>
          </p:cNvPr>
          <p:cNvSpPr>
            <a:spLocks noGrp="1"/>
          </p:cNvSpPr>
          <p:nvPr>
            <p:ph type="sldNum" sz="quarter" idx="5"/>
          </p:nvPr>
        </p:nvSpPr>
        <p:spPr/>
        <p:txBody>
          <a:bodyPr/>
          <a:lstStyle/>
          <a:p>
            <a:fld id="{6FA99322-B71D-024A-8A67-8FF0F55C3BCF}" type="slidenum">
              <a:rPr lang="id-ID" smtClean="0"/>
              <a:t>6</a:t>
            </a:fld>
            <a:endParaRPr lang="id-ID"/>
          </a:p>
        </p:txBody>
      </p:sp>
    </p:spTree>
    <p:extLst>
      <p:ext uri="{BB962C8B-B14F-4D97-AF65-F5344CB8AC3E}">
        <p14:creationId xmlns:p14="http://schemas.microsoft.com/office/powerpoint/2010/main" val="3930206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ABB43-F4B9-2D5D-D85A-F70DDF53AE79}"/>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429D3E9F-86D0-51D8-2B38-2ED6DEF96069}"/>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50C1F1E2-2EFA-9715-E631-14D961C2552E}"/>
              </a:ext>
            </a:extLst>
          </p:cNvPr>
          <p:cNvSpPr>
            <a:spLocks noGrp="1"/>
          </p:cNvSpPr>
          <p:nvPr>
            <p:ph type="body" idx="1"/>
          </p:nvPr>
        </p:nvSpPr>
        <p:spPr/>
        <p:txBody>
          <a:bodyPr/>
          <a:lstStyle/>
          <a:p>
            <a:r>
              <a:rPr lang="id-ID"/>
              <a:t>Logo di lombakan tema dan</a:t>
            </a:r>
          </a:p>
        </p:txBody>
      </p:sp>
      <p:sp>
        <p:nvSpPr>
          <p:cNvPr id="4" name="Tampungan Nomor Slide 3">
            <a:extLst>
              <a:ext uri="{FF2B5EF4-FFF2-40B4-BE49-F238E27FC236}">
                <a16:creationId xmlns:a16="http://schemas.microsoft.com/office/drawing/2014/main" id="{9FAF8E30-321E-C7E1-C789-6357FD373967}"/>
              </a:ext>
            </a:extLst>
          </p:cNvPr>
          <p:cNvSpPr>
            <a:spLocks noGrp="1"/>
          </p:cNvSpPr>
          <p:nvPr>
            <p:ph type="sldNum" sz="quarter" idx="5"/>
          </p:nvPr>
        </p:nvSpPr>
        <p:spPr/>
        <p:txBody>
          <a:bodyPr/>
          <a:lstStyle/>
          <a:p>
            <a:fld id="{6FA99322-B71D-024A-8A67-8FF0F55C3BCF}" type="slidenum">
              <a:rPr lang="id-ID" smtClean="0"/>
              <a:t>7</a:t>
            </a:fld>
            <a:endParaRPr lang="id-ID"/>
          </a:p>
        </p:txBody>
      </p:sp>
    </p:spTree>
    <p:extLst>
      <p:ext uri="{BB962C8B-B14F-4D97-AF65-F5344CB8AC3E}">
        <p14:creationId xmlns:p14="http://schemas.microsoft.com/office/powerpoint/2010/main" val="2374672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C261F-946C-CA86-BED4-BEF687DD3455}"/>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B73FB614-C2AA-C7D3-FAC8-E71E0C7FF4D6}"/>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5EEE1E5A-7881-3AE6-6638-6E322268395D}"/>
              </a:ext>
            </a:extLst>
          </p:cNvPr>
          <p:cNvSpPr>
            <a:spLocks noGrp="1"/>
          </p:cNvSpPr>
          <p:nvPr>
            <p:ph type="body" idx="1"/>
          </p:nvPr>
        </p:nvSpPr>
        <p:spPr/>
        <p:txBody>
          <a:bodyPr/>
          <a:lstStyle/>
          <a:p>
            <a:r>
              <a:rPr lang="id-ID"/>
              <a:t>Logo di lombakan tema dan</a:t>
            </a:r>
          </a:p>
        </p:txBody>
      </p:sp>
      <p:sp>
        <p:nvSpPr>
          <p:cNvPr id="4" name="Tampungan Nomor Slide 3">
            <a:extLst>
              <a:ext uri="{FF2B5EF4-FFF2-40B4-BE49-F238E27FC236}">
                <a16:creationId xmlns:a16="http://schemas.microsoft.com/office/drawing/2014/main" id="{87B5686C-0E4B-5728-61AF-EEE1C6299EFF}"/>
              </a:ext>
            </a:extLst>
          </p:cNvPr>
          <p:cNvSpPr>
            <a:spLocks noGrp="1"/>
          </p:cNvSpPr>
          <p:nvPr>
            <p:ph type="sldNum" sz="quarter" idx="5"/>
          </p:nvPr>
        </p:nvSpPr>
        <p:spPr/>
        <p:txBody>
          <a:bodyPr/>
          <a:lstStyle/>
          <a:p>
            <a:fld id="{6FA99322-B71D-024A-8A67-8FF0F55C3BCF}" type="slidenum">
              <a:rPr lang="id-ID" smtClean="0"/>
              <a:t>8</a:t>
            </a:fld>
            <a:endParaRPr lang="id-ID"/>
          </a:p>
        </p:txBody>
      </p:sp>
    </p:spTree>
    <p:extLst>
      <p:ext uri="{BB962C8B-B14F-4D97-AF65-F5344CB8AC3E}">
        <p14:creationId xmlns:p14="http://schemas.microsoft.com/office/powerpoint/2010/main" val="2438708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20249-B8C8-CA6F-2E63-04EC1DA68A2A}"/>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95638AF6-A3AE-C039-0A68-807E788292B3}"/>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DFB0E2C4-DFEC-1EAC-95AE-0C947EB35A17}"/>
              </a:ext>
            </a:extLst>
          </p:cNvPr>
          <p:cNvSpPr>
            <a:spLocks noGrp="1"/>
          </p:cNvSpPr>
          <p:nvPr>
            <p:ph type="body" idx="1"/>
          </p:nvPr>
        </p:nvSpPr>
        <p:spPr/>
        <p:txBody>
          <a:bodyPr/>
          <a:lstStyle/>
          <a:p>
            <a:r>
              <a:rPr lang="id-ID"/>
              <a:t>Logo di lombakan tema dan</a:t>
            </a:r>
          </a:p>
        </p:txBody>
      </p:sp>
      <p:sp>
        <p:nvSpPr>
          <p:cNvPr id="4" name="Tampungan Nomor Slide 3">
            <a:extLst>
              <a:ext uri="{FF2B5EF4-FFF2-40B4-BE49-F238E27FC236}">
                <a16:creationId xmlns:a16="http://schemas.microsoft.com/office/drawing/2014/main" id="{809916D1-C218-A13D-49BA-1D3D009C1DEE}"/>
              </a:ext>
            </a:extLst>
          </p:cNvPr>
          <p:cNvSpPr>
            <a:spLocks noGrp="1"/>
          </p:cNvSpPr>
          <p:nvPr>
            <p:ph type="sldNum" sz="quarter" idx="5"/>
          </p:nvPr>
        </p:nvSpPr>
        <p:spPr/>
        <p:txBody>
          <a:bodyPr/>
          <a:lstStyle/>
          <a:p>
            <a:fld id="{6FA99322-B71D-024A-8A67-8FF0F55C3BCF}" type="slidenum">
              <a:rPr lang="id-ID" smtClean="0"/>
              <a:t>9</a:t>
            </a:fld>
            <a:endParaRPr lang="id-ID"/>
          </a:p>
        </p:txBody>
      </p:sp>
    </p:spTree>
    <p:extLst>
      <p:ext uri="{BB962C8B-B14F-4D97-AF65-F5344CB8AC3E}">
        <p14:creationId xmlns:p14="http://schemas.microsoft.com/office/powerpoint/2010/main" val="3472815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24175-E9E9-4EC7-FB25-BAFB91164D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842F0B-995F-666F-08EB-0017964AD1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2D266B-0714-2803-D939-D2BC3561B450}"/>
              </a:ext>
            </a:extLst>
          </p:cNvPr>
          <p:cNvSpPr>
            <a:spLocks noGrp="1"/>
          </p:cNvSpPr>
          <p:nvPr>
            <p:ph type="dt" sz="half" idx="10"/>
          </p:nvPr>
        </p:nvSpPr>
        <p:spPr/>
        <p:txBody>
          <a:bodyPr/>
          <a:lstStyle/>
          <a:p>
            <a:fld id="{0D538FB7-E8BF-0647-A038-D449204747C8}" type="datetime1">
              <a:rPr lang="en-ID" smtClean="0"/>
              <a:t>28/11/2024</a:t>
            </a:fld>
            <a:endParaRPr lang="en-US"/>
          </a:p>
        </p:txBody>
      </p:sp>
      <p:sp>
        <p:nvSpPr>
          <p:cNvPr id="5" name="Footer Placeholder 4">
            <a:extLst>
              <a:ext uri="{FF2B5EF4-FFF2-40B4-BE49-F238E27FC236}">
                <a16:creationId xmlns:a16="http://schemas.microsoft.com/office/drawing/2014/main" id="{FB781D7B-E98D-D48B-94B6-6317D6B1A4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807C1A-6D83-617A-3BE8-4FE7A88A649E}"/>
              </a:ext>
            </a:extLst>
          </p:cNvPr>
          <p:cNvSpPr>
            <a:spLocks noGrp="1"/>
          </p:cNvSpPr>
          <p:nvPr>
            <p:ph type="sldNum" sz="quarter" idx="12"/>
          </p:nvPr>
        </p:nvSpPr>
        <p:spPr/>
        <p:txBody>
          <a:bodyPr/>
          <a:lstStyle/>
          <a:p>
            <a:fld id="{E3DB30A5-B836-8A40-9744-C8521EF9FD5E}" type="slidenum">
              <a:rPr lang="en-US" smtClean="0"/>
              <a:t>‹#›</a:t>
            </a:fld>
            <a:endParaRPr lang="en-US"/>
          </a:p>
        </p:txBody>
      </p:sp>
    </p:spTree>
    <p:extLst>
      <p:ext uri="{BB962C8B-B14F-4D97-AF65-F5344CB8AC3E}">
        <p14:creationId xmlns:p14="http://schemas.microsoft.com/office/powerpoint/2010/main" val="3893334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368F1-17D6-6D73-C0D8-87657D936F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3149B0-9201-5837-CAEB-4E75190A2D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3BFF16-1B80-B164-9D73-FD43D1AC2424}"/>
              </a:ext>
            </a:extLst>
          </p:cNvPr>
          <p:cNvSpPr>
            <a:spLocks noGrp="1"/>
          </p:cNvSpPr>
          <p:nvPr>
            <p:ph type="dt" sz="half" idx="10"/>
          </p:nvPr>
        </p:nvSpPr>
        <p:spPr/>
        <p:txBody>
          <a:bodyPr/>
          <a:lstStyle/>
          <a:p>
            <a:fld id="{91D3721F-AFCD-EB40-876F-84CA6002853E}" type="datetime1">
              <a:rPr lang="en-ID" smtClean="0"/>
              <a:t>28/11/2024</a:t>
            </a:fld>
            <a:endParaRPr lang="en-US"/>
          </a:p>
        </p:txBody>
      </p:sp>
      <p:sp>
        <p:nvSpPr>
          <p:cNvPr id="5" name="Footer Placeholder 4">
            <a:extLst>
              <a:ext uri="{FF2B5EF4-FFF2-40B4-BE49-F238E27FC236}">
                <a16:creationId xmlns:a16="http://schemas.microsoft.com/office/drawing/2014/main" id="{E1C90636-57E6-8F8E-709D-703D85AE3F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3F8816-348D-67A1-1252-1B1419FF31AF}"/>
              </a:ext>
            </a:extLst>
          </p:cNvPr>
          <p:cNvSpPr>
            <a:spLocks noGrp="1"/>
          </p:cNvSpPr>
          <p:nvPr>
            <p:ph type="sldNum" sz="quarter" idx="12"/>
          </p:nvPr>
        </p:nvSpPr>
        <p:spPr/>
        <p:txBody>
          <a:bodyPr/>
          <a:lstStyle/>
          <a:p>
            <a:fld id="{E3DB30A5-B836-8A40-9744-C8521EF9FD5E}" type="slidenum">
              <a:rPr lang="en-US" smtClean="0"/>
              <a:t>‹#›</a:t>
            </a:fld>
            <a:endParaRPr lang="en-US"/>
          </a:p>
        </p:txBody>
      </p:sp>
    </p:spTree>
    <p:extLst>
      <p:ext uri="{BB962C8B-B14F-4D97-AF65-F5344CB8AC3E}">
        <p14:creationId xmlns:p14="http://schemas.microsoft.com/office/powerpoint/2010/main" val="1590767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B159E1-715C-1DEF-FA98-31C0B51780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55FCC5-8FBE-0CEE-E14B-70E4504523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FDDECA-88B6-C846-D579-34B7D60B935F}"/>
              </a:ext>
            </a:extLst>
          </p:cNvPr>
          <p:cNvSpPr>
            <a:spLocks noGrp="1"/>
          </p:cNvSpPr>
          <p:nvPr>
            <p:ph type="dt" sz="half" idx="10"/>
          </p:nvPr>
        </p:nvSpPr>
        <p:spPr/>
        <p:txBody>
          <a:bodyPr/>
          <a:lstStyle/>
          <a:p>
            <a:fld id="{8AA554C5-B6DA-EE42-8124-14A03E67D551}" type="datetime1">
              <a:rPr lang="en-ID" smtClean="0"/>
              <a:t>28/11/2024</a:t>
            </a:fld>
            <a:endParaRPr lang="en-US"/>
          </a:p>
        </p:txBody>
      </p:sp>
      <p:sp>
        <p:nvSpPr>
          <p:cNvPr id="5" name="Footer Placeholder 4">
            <a:extLst>
              <a:ext uri="{FF2B5EF4-FFF2-40B4-BE49-F238E27FC236}">
                <a16:creationId xmlns:a16="http://schemas.microsoft.com/office/drawing/2014/main" id="{E07A49D5-DE7A-48A3-7D43-2613B0ADE9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53CEC4-4066-9D3F-EB3A-86183D32D85B}"/>
              </a:ext>
            </a:extLst>
          </p:cNvPr>
          <p:cNvSpPr>
            <a:spLocks noGrp="1"/>
          </p:cNvSpPr>
          <p:nvPr>
            <p:ph type="sldNum" sz="quarter" idx="12"/>
          </p:nvPr>
        </p:nvSpPr>
        <p:spPr/>
        <p:txBody>
          <a:bodyPr/>
          <a:lstStyle/>
          <a:p>
            <a:fld id="{E3DB30A5-B836-8A40-9744-C8521EF9FD5E}" type="slidenum">
              <a:rPr lang="en-US" smtClean="0"/>
              <a:t>‹#›</a:t>
            </a:fld>
            <a:endParaRPr lang="en-US"/>
          </a:p>
        </p:txBody>
      </p:sp>
    </p:spTree>
    <p:extLst>
      <p:ext uri="{BB962C8B-B14F-4D97-AF65-F5344CB8AC3E}">
        <p14:creationId xmlns:p14="http://schemas.microsoft.com/office/powerpoint/2010/main" val="2747889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E10A-FC57-F87A-02A0-C1CFE9CC46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20030C-6314-8B38-8EEE-2DC608C0BE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41F09D-7564-2091-AE86-C2064E4B4342}"/>
              </a:ext>
            </a:extLst>
          </p:cNvPr>
          <p:cNvSpPr>
            <a:spLocks noGrp="1"/>
          </p:cNvSpPr>
          <p:nvPr>
            <p:ph type="dt" sz="half" idx="10"/>
          </p:nvPr>
        </p:nvSpPr>
        <p:spPr/>
        <p:txBody>
          <a:bodyPr/>
          <a:lstStyle/>
          <a:p>
            <a:fld id="{B6AFB5FC-C9AD-4947-90CB-0F1B95093C35}" type="datetime1">
              <a:rPr lang="en-ID" smtClean="0"/>
              <a:t>28/11/2024</a:t>
            </a:fld>
            <a:endParaRPr lang="en-US"/>
          </a:p>
        </p:txBody>
      </p:sp>
      <p:sp>
        <p:nvSpPr>
          <p:cNvPr id="5" name="Footer Placeholder 4">
            <a:extLst>
              <a:ext uri="{FF2B5EF4-FFF2-40B4-BE49-F238E27FC236}">
                <a16:creationId xmlns:a16="http://schemas.microsoft.com/office/drawing/2014/main" id="{62DA5FD7-1510-4CC4-8E08-4873890551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19684E-B4F5-A644-B63B-CB0207F83D69}"/>
              </a:ext>
            </a:extLst>
          </p:cNvPr>
          <p:cNvSpPr>
            <a:spLocks noGrp="1"/>
          </p:cNvSpPr>
          <p:nvPr>
            <p:ph type="sldNum" sz="quarter" idx="12"/>
          </p:nvPr>
        </p:nvSpPr>
        <p:spPr/>
        <p:txBody>
          <a:bodyPr/>
          <a:lstStyle/>
          <a:p>
            <a:fld id="{AF2E8EA2-2BD7-364E-849B-E40AAFCB9C93}" type="slidenum">
              <a:rPr lang="en-US" smtClean="0"/>
              <a:t>‹#›</a:t>
            </a:fld>
            <a:endParaRPr lang="en-US"/>
          </a:p>
        </p:txBody>
      </p:sp>
    </p:spTree>
    <p:extLst>
      <p:ext uri="{BB962C8B-B14F-4D97-AF65-F5344CB8AC3E}">
        <p14:creationId xmlns:p14="http://schemas.microsoft.com/office/powerpoint/2010/main" val="3791046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CE974-45BE-10D8-875F-9E26559702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D5CF3C-F876-EBE8-FDFC-8364F26471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D67FD1-F1F7-4D39-04C4-A6E995FE5D64}"/>
              </a:ext>
            </a:extLst>
          </p:cNvPr>
          <p:cNvSpPr>
            <a:spLocks noGrp="1"/>
          </p:cNvSpPr>
          <p:nvPr>
            <p:ph type="dt" sz="half" idx="10"/>
          </p:nvPr>
        </p:nvSpPr>
        <p:spPr/>
        <p:txBody>
          <a:bodyPr/>
          <a:lstStyle/>
          <a:p>
            <a:fld id="{E4E94BFA-3A5B-6045-8C4C-C2833F0662F4}" type="datetime1">
              <a:rPr lang="en-ID" smtClean="0"/>
              <a:t>28/11/2024</a:t>
            </a:fld>
            <a:endParaRPr lang="en-US"/>
          </a:p>
        </p:txBody>
      </p:sp>
      <p:sp>
        <p:nvSpPr>
          <p:cNvPr id="5" name="Footer Placeholder 4">
            <a:extLst>
              <a:ext uri="{FF2B5EF4-FFF2-40B4-BE49-F238E27FC236}">
                <a16:creationId xmlns:a16="http://schemas.microsoft.com/office/drawing/2014/main" id="{F079C988-960A-2EE5-2E45-F0FEEA357F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9F2F55-96F4-09C7-3F71-1B06B949E452}"/>
              </a:ext>
            </a:extLst>
          </p:cNvPr>
          <p:cNvSpPr>
            <a:spLocks noGrp="1"/>
          </p:cNvSpPr>
          <p:nvPr>
            <p:ph type="sldNum" sz="quarter" idx="12"/>
          </p:nvPr>
        </p:nvSpPr>
        <p:spPr/>
        <p:txBody>
          <a:bodyPr/>
          <a:lstStyle/>
          <a:p>
            <a:fld id="{AF2E8EA2-2BD7-364E-849B-E40AAFCB9C93}" type="slidenum">
              <a:rPr lang="en-US" smtClean="0"/>
              <a:t>‹#›</a:t>
            </a:fld>
            <a:endParaRPr lang="en-US"/>
          </a:p>
        </p:txBody>
      </p:sp>
    </p:spTree>
    <p:extLst>
      <p:ext uri="{BB962C8B-B14F-4D97-AF65-F5344CB8AC3E}">
        <p14:creationId xmlns:p14="http://schemas.microsoft.com/office/powerpoint/2010/main" val="1956793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44627-4833-39A1-B2B3-52EB097314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D82266-C903-0060-05F8-E3A7257A37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8620CB-E8E2-B11D-5ACF-731886817C95}"/>
              </a:ext>
            </a:extLst>
          </p:cNvPr>
          <p:cNvSpPr>
            <a:spLocks noGrp="1"/>
          </p:cNvSpPr>
          <p:nvPr>
            <p:ph type="dt" sz="half" idx="10"/>
          </p:nvPr>
        </p:nvSpPr>
        <p:spPr/>
        <p:txBody>
          <a:bodyPr/>
          <a:lstStyle/>
          <a:p>
            <a:fld id="{69D9F995-9C0B-BF4A-BCE1-672F2F28ABFB}" type="datetime1">
              <a:rPr lang="en-ID" smtClean="0"/>
              <a:t>28/11/2024</a:t>
            </a:fld>
            <a:endParaRPr lang="en-US"/>
          </a:p>
        </p:txBody>
      </p:sp>
      <p:sp>
        <p:nvSpPr>
          <p:cNvPr id="5" name="Footer Placeholder 4">
            <a:extLst>
              <a:ext uri="{FF2B5EF4-FFF2-40B4-BE49-F238E27FC236}">
                <a16:creationId xmlns:a16="http://schemas.microsoft.com/office/drawing/2014/main" id="{59729C0D-783C-0AA7-CBBC-A7A966B4D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7690E6-A64A-5905-128C-A69F95F85881}"/>
              </a:ext>
            </a:extLst>
          </p:cNvPr>
          <p:cNvSpPr>
            <a:spLocks noGrp="1"/>
          </p:cNvSpPr>
          <p:nvPr>
            <p:ph type="sldNum" sz="quarter" idx="12"/>
          </p:nvPr>
        </p:nvSpPr>
        <p:spPr/>
        <p:txBody>
          <a:bodyPr/>
          <a:lstStyle/>
          <a:p>
            <a:fld id="{AF2E8EA2-2BD7-364E-849B-E40AAFCB9C93}" type="slidenum">
              <a:rPr lang="en-US" smtClean="0"/>
              <a:t>‹#›</a:t>
            </a:fld>
            <a:endParaRPr lang="en-US"/>
          </a:p>
        </p:txBody>
      </p:sp>
    </p:spTree>
    <p:extLst>
      <p:ext uri="{BB962C8B-B14F-4D97-AF65-F5344CB8AC3E}">
        <p14:creationId xmlns:p14="http://schemas.microsoft.com/office/powerpoint/2010/main" val="454477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F9F16-4268-DD7C-687F-AB993E7324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2AB616-21D3-0C44-8D83-C7DDD12242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2B8AFF-04D9-0583-BCE3-96805259E5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222F06-F75E-6A04-33A3-1DC7475CC2EA}"/>
              </a:ext>
            </a:extLst>
          </p:cNvPr>
          <p:cNvSpPr>
            <a:spLocks noGrp="1"/>
          </p:cNvSpPr>
          <p:nvPr>
            <p:ph type="dt" sz="half" idx="10"/>
          </p:nvPr>
        </p:nvSpPr>
        <p:spPr/>
        <p:txBody>
          <a:bodyPr/>
          <a:lstStyle/>
          <a:p>
            <a:fld id="{274F6180-AAF5-0A4E-A8B5-51A0E37C0092}" type="datetime1">
              <a:rPr lang="en-ID" smtClean="0"/>
              <a:t>28/11/2024</a:t>
            </a:fld>
            <a:endParaRPr lang="en-US"/>
          </a:p>
        </p:txBody>
      </p:sp>
      <p:sp>
        <p:nvSpPr>
          <p:cNvPr id="6" name="Footer Placeholder 5">
            <a:extLst>
              <a:ext uri="{FF2B5EF4-FFF2-40B4-BE49-F238E27FC236}">
                <a16:creationId xmlns:a16="http://schemas.microsoft.com/office/drawing/2014/main" id="{19B0F051-EF56-0D96-2A8B-DDAD7DCF74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5A4EAC-0DAC-BB4C-CB9B-BB1271C8D1FE}"/>
              </a:ext>
            </a:extLst>
          </p:cNvPr>
          <p:cNvSpPr>
            <a:spLocks noGrp="1"/>
          </p:cNvSpPr>
          <p:nvPr>
            <p:ph type="sldNum" sz="quarter" idx="12"/>
          </p:nvPr>
        </p:nvSpPr>
        <p:spPr/>
        <p:txBody>
          <a:bodyPr/>
          <a:lstStyle/>
          <a:p>
            <a:fld id="{AF2E8EA2-2BD7-364E-849B-E40AAFCB9C93}" type="slidenum">
              <a:rPr lang="en-US" smtClean="0"/>
              <a:t>‹#›</a:t>
            </a:fld>
            <a:endParaRPr lang="en-US"/>
          </a:p>
        </p:txBody>
      </p:sp>
    </p:spTree>
    <p:extLst>
      <p:ext uri="{BB962C8B-B14F-4D97-AF65-F5344CB8AC3E}">
        <p14:creationId xmlns:p14="http://schemas.microsoft.com/office/powerpoint/2010/main" val="3768046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FCF90-98CC-9EB3-0BBA-DCB160374D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6325C2-C42A-BC5C-604E-F8C81EFC26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80A38A-1C68-D4C7-928B-8E22A3394D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24519E-BECA-1C07-AECC-18262D149D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15ECA7-2782-C96A-0262-1CE332A38D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12192D-FCF6-9536-25BE-8E64FA3C4A78}"/>
              </a:ext>
            </a:extLst>
          </p:cNvPr>
          <p:cNvSpPr>
            <a:spLocks noGrp="1"/>
          </p:cNvSpPr>
          <p:nvPr>
            <p:ph type="dt" sz="half" idx="10"/>
          </p:nvPr>
        </p:nvSpPr>
        <p:spPr/>
        <p:txBody>
          <a:bodyPr/>
          <a:lstStyle/>
          <a:p>
            <a:fld id="{90C00543-4EDC-8A46-8369-B5AA2E33DE5B}" type="datetime1">
              <a:rPr lang="en-ID" smtClean="0"/>
              <a:t>28/11/2024</a:t>
            </a:fld>
            <a:endParaRPr lang="en-US"/>
          </a:p>
        </p:txBody>
      </p:sp>
      <p:sp>
        <p:nvSpPr>
          <p:cNvPr id="8" name="Footer Placeholder 7">
            <a:extLst>
              <a:ext uri="{FF2B5EF4-FFF2-40B4-BE49-F238E27FC236}">
                <a16:creationId xmlns:a16="http://schemas.microsoft.com/office/drawing/2014/main" id="{875BDE18-35F7-40B0-49A3-B8584738A4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240B0F-0AE8-CA7F-5801-26AA32ABEE5B}"/>
              </a:ext>
            </a:extLst>
          </p:cNvPr>
          <p:cNvSpPr>
            <a:spLocks noGrp="1"/>
          </p:cNvSpPr>
          <p:nvPr>
            <p:ph type="sldNum" sz="quarter" idx="12"/>
          </p:nvPr>
        </p:nvSpPr>
        <p:spPr/>
        <p:txBody>
          <a:bodyPr/>
          <a:lstStyle/>
          <a:p>
            <a:fld id="{AF2E8EA2-2BD7-364E-849B-E40AAFCB9C93}" type="slidenum">
              <a:rPr lang="en-US" smtClean="0"/>
              <a:t>‹#›</a:t>
            </a:fld>
            <a:endParaRPr lang="en-US"/>
          </a:p>
        </p:txBody>
      </p:sp>
    </p:spTree>
    <p:extLst>
      <p:ext uri="{BB962C8B-B14F-4D97-AF65-F5344CB8AC3E}">
        <p14:creationId xmlns:p14="http://schemas.microsoft.com/office/powerpoint/2010/main" val="2056579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83C2A-C996-A589-2FE8-2C9E344933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1ED8D2-4CBB-41CF-3649-8DD5AFFD5404}"/>
              </a:ext>
            </a:extLst>
          </p:cNvPr>
          <p:cNvSpPr>
            <a:spLocks noGrp="1"/>
          </p:cNvSpPr>
          <p:nvPr>
            <p:ph type="dt" sz="half" idx="10"/>
          </p:nvPr>
        </p:nvSpPr>
        <p:spPr/>
        <p:txBody>
          <a:bodyPr/>
          <a:lstStyle/>
          <a:p>
            <a:fld id="{66A49AB4-059D-6046-A087-E5D19962F873}" type="datetime1">
              <a:rPr lang="en-ID" smtClean="0"/>
              <a:t>28/11/2024</a:t>
            </a:fld>
            <a:endParaRPr lang="en-US"/>
          </a:p>
        </p:txBody>
      </p:sp>
      <p:sp>
        <p:nvSpPr>
          <p:cNvPr id="4" name="Footer Placeholder 3">
            <a:extLst>
              <a:ext uri="{FF2B5EF4-FFF2-40B4-BE49-F238E27FC236}">
                <a16:creationId xmlns:a16="http://schemas.microsoft.com/office/drawing/2014/main" id="{D98DA534-BF9D-EAC2-CE8F-F150830DA5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69456E-6348-D4CE-D35D-D5C7BF8055FB}"/>
              </a:ext>
            </a:extLst>
          </p:cNvPr>
          <p:cNvSpPr>
            <a:spLocks noGrp="1"/>
          </p:cNvSpPr>
          <p:nvPr>
            <p:ph type="sldNum" sz="quarter" idx="12"/>
          </p:nvPr>
        </p:nvSpPr>
        <p:spPr/>
        <p:txBody>
          <a:bodyPr/>
          <a:lstStyle/>
          <a:p>
            <a:fld id="{AF2E8EA2-2BD7-364E-849B-E40AAFCB9C93}" type="slidenum">
              <a:rPr lang="en-US" smtClean="0"/>
              <a:t>‹#›</a:t>
            </a:fld>
            <a:endParaRPr lang="en-US"/>
          </a:p>
        </p:txBody>
      </p:sp>
    </p:spTree>
    <p:extLst>
      <p:ext uri="{BB962C8B-B14F-4D97-AF65-F5344CB8AC3E}">
        <p14:creationId xmlns:p14="http://schemas.microsoft.com/office/powerpoint/2010/main" val="1792072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CD0D2A-93BA-82B1-A3A2-2BDB2A51A48C}"/>
              </a:ext>
            </a:extLst>
          </p:cNvPr>
          <p:cNvSpPr>
            <a:spLocks noGrp="1"/>
          </p:cNvSpPr>
          <p:nvPr>
            <p:ph type="dt" sz="half" idx="10"/>
          </p:nvPr>
        </p:nvSpPr>
        <p:spPr/>
        <p:txBody>
          <a:bodyPr/>
          <a:lstStyle/>
          <a:p>
            <a:fld id="{F2E4E1B8-8012-F845-8183-B76C2B4CABA8}" type="datetime1">
              <a:rPr lang="en-ID" smtClean="0"/>
              <a:t>28/11/2024</a:t>
            </a:fld>
            <a:endParaRPr lang="en-US"/>
          </a:p>
        </p:txBody>
      </p:sp>
      <p:sp>
        <p:nvSpPr>
          <p:cNvPr id="3" name="Footer Placeholder 2">
            <a:extLst>
              <a:ext uri="{FF2B5EF4-FFF2-40B4-BE49-F238E27FC236}">
                <a16:creationId xmlns:a16="http://schemas.microsoft.com/office/drawing/2014/main" id="{99B78A6D-FC7E-37EB-D2C3-F840E095A9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AA3973-20C7-E37B-9EE6-160B70AA1175}"/>
              </a:ext>
            </a:extLst>
          </p:cNvPr>
          <p:cNvSpPr>
            <a:spLocks noGrp="1"/>
          </p:cNvSpPr>
          <p:nvPr>
            <p:ph type="sldNum" sz="quarter" idx="12"/>
          </p:nvPr>
        </p:nvSpPr>
        <p:spPr/>
        <p:txBody>
          <a:bodyPr/>
          <a:lstStyle/>
          <a:p>
            <a:fld id="{AF2E8EA2-2BD7-364E-849B-E40AAFCB9C93}" type="slidenum">
              <a:rPr lang="en-US" smtClean="0"/>
              <a:t>‹#›</a:t>
            </a:fld>
            <a:endParaRPr lang="en-US"/>
          </a:p>
        </p:txBody>
      </p:sp>
    </p:spTree>
    <p:extLst>
      <p:ext uri="{BB962C8B-B14F-4D97-AF65-F5344CB8AC3E}">
        <p14:creationId xmlns:p14="http://schemas.microsoft.com/office/powerpoint/2010/main" val="3268416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E47DB-B43D-D47C-56AE-13F5DF35B3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AB8903-DBD2-F223-FD43-29B2B8199C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342107-07E7-D782-37E6-B2B052BF50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21F07-B41A-CC14-E636-C137C2475B6E}"/>
              </a:ext>
            </a:extLst>
          </p:cNvPr>
          <p:cNvSpPr>
            <a:spLocks noGrp="1"/>
          </p:cNvSpPr>
          <p:nvPr>
            <p:ph type="dt" sz="half" idx="10"/>
          </p:nvPr>
        </p:nvSpPr>
        <p:spPr/>
        <p:txBody>
          <a:bodyPr/>
          <a:lstStyle/>
          <a:p>
            <a:fld id="{94998B1D-1D2E-9944-BF3A-061598853016}" type="datetime1">
              <a:rPr lang="en-ID" smtClean="0"/>
              <a:t>28/11/2024</a:t>
            </a:fld>
            <a:endParaRPr lang="en-US"/>
          </a:p>
        </p:txBody>
      </p:sp>
      <p:sp>
        <p:nvSpPr>
          <p:cNvPr id="6" name="Footer Placeholder 5">
            <a:extLst>
              <a:ext uri="{FF2B5EF4-FFF2-40B4-BE49-F238E27FC236}">
                <a16:creationId xmlns:a16="http://schemas.microsoft.com/office/drawing/2014/main" id="{56BBBB25-4553-CA54-669B-3DCFFC97FC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48B964-11F5-FE90-AB1F-FE7AD2D2444E}"/>
              </a:ext>
            </a:extLst>
          </p:cNvPr>
          <p:cNvSpPr>
            <a:spLocks noGrp="1"/>
          </p:cNvSpPr>
          <p:nvPr>
            <p:ph type="sldNum" sz="quarter" idx="12"/>
          </p:nvPr>
        </p:nvSpPr>
        <p:spPr/>
        <p:txBody>
          <a:bodyPr/>
          <a:lstStyle/>
          <a:p>
            <a:fld id="{AF2E8EA2-2BD7-364E-849B-E40AAFCB9C93}" type="slidenum">
              <a:rPr lang="en-US" smtClean="0"/>
              <a:t>‹#›</a:t>
            </a:fld>
            <a:endParaRPr lang="en-US"/>
          </a:p>
        </p:txBody>
      </p:sp>
    </p:spTree>
    <p:extLst>
      <p:ext uri="{BB962C8B-B14F-4D97-AF65-F5344CB8AC3E}">
        <p14:creationId xmlns:p14="http://schemas.microsoft.com/office/powerpoint/2010/main" val="484963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B80C0-A99C-8E0D-ACF7-F9472295F6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915908-C619-1354-7C2F-5637AB79CA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1DAB-BA0C-1F3B-A34D-612C87452C9C}"/>
              </a:ext>
            </a:extLst>
          </p:cNvPr>
          <p:cNvSpPr>
            <a:spLocks noGrp="1"/>
          </p:cNvSpPr>
          <p:nvPr>
            <p:ph type="dt" sz="half" idx="10"/>
          </p:nvPr>
        </p:nvSpPr>
        <p:spPr/>
        <p:txBody>
          <a:bodyPr/>
          <a:lstStyle/>
          <a:p>
            <a:fld id="{C5AA6B2F-5AD1-5D41-A766-1F63B7D7B7CD}" type="datetime1">
              <a:rPr lang="en-ID" smtClean="0"/>
              <a:t>28/11/2024</a:t>
            </a:fld>
            <a:endParaRPr lang="en-US"/>
          </a:p>
        </p:txBody>
      </p:sp>
      <p:sp>
        <p:nvSpPr>
          <p:cNvPr id="5" name="Footer Placeholder 4">
            <a:extLst>
              <a:ext uri="{FF2B5EF4-FFF2-40B4-BE49-F238E27FC236}">
                <a16:creationId xmlns:a16="http://schemas.microsoft.com/office/drawing/2014/main" id="{2ED74449-607D-A414-F6D4-AE43DDA25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0E05B1-BAF4-CD46-3786-BA6E4D17A926}"/>
              </a:ext>
            </a:extLst>
          </p:cNvPr>
          <p:cNvSpPr>
            <a:spLocks noGrp="1"/>
          </p:cNvSpPr>
          <p:nvPr>
            <p:ph type="sldNum" sz="quarter" idx="12"/>
          </p:nvPr>
        </p:nvSpPr>
        <p:spPr/>
        <p:txBody>
          <a:bodyPr/>
          <a:lstStyle/>
          <a:p>
            <a:fld id="{E3DB30A5-B836-8A40-9744-C8521EF9FD5E}" type="slidenum">
              <a:rPr lang="en-US" smtClean="0"/>
              <a:t>‹#›</a:t>
            </a:fld>
            <a:endParaRPr lang="en-US"/>
          </a:p>
        </p:txBody>
      </p:sp>
    </p:spTree>
    <p:extLst>
      <p:ext uri="{BB962C8B-B14F-4D97-AF65-F5344CB8AC3E}">
        <p14:creationId xmlns:p14="http://schemas.microsoft.com/office/powerpoint/2010/main" val="1043452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69E27-8FEA-2CCD-25CE-6B7838A402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C96C5E-297C-2404-D00F-D36C71F938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5D8A3A-F4CA-32FB-8479-609AC3545F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770FEC-6C3A-C885-ADB5-F8CF9B1B2B2F}"/>
              </a:ext>
            </a:extLst>
          </p:cNvPr>
          <p:cNvSpPr>
            <a:spLocks noGrp="1"/>
          </p:cNvSpPr>
          <p:nvPr>
            <p:ph type="dt" sz="half" idx="10"/>
          </p:nvPr>
        </p:nvSpPr>
        <p:spPr/>
        <p:txBody>
          <a:bodyPr/>
          <a:lstStyle/>
          <a:p>
            <a:fld id="{D52ED8F4-542E-314C-8B7D-C6E40208DCB4}" type="datetime1">
              <a:rPr lang="en-ID" smtClean="0"/>
              <a:t>28/11/2024</a:t>
            </a:fld>
            <a:endParaRPr lang="en-US"/>
          </a:p>
        </p:txBody>
      </p:sp>
      <p:sp>
        <p:nvSpPr>
          <p:cNvPr id="6" name="Footer Placeholder 5">
            <a:extLst>
              <a:ext uri="{FF2B5EF4-FFF2-40B4-BE49-F238E27FC236}">
                <a16:creationId xmlns:a16="http://schemas.microsoft.com/office/drawing/2014/main" id="{FF35D3A3-988B-B87E-74F0-24B53AD58D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179526-6A73-CAF2-D798-158CDA94B903}"/>
              </a:ext>
            </a:extLst>
          </p:cNvPr>
          <p:cNvSpPr>
            <a:spLocks noGrp="1"/>
          </p:cNvSpPr>
          <p:nvPr>
            <p:ph type="sldNum" sz="quarter" idx="12"/>
          </p:nvPr>
        </p:nvSpPr>
        <p:spPr/>
        <p:txBody>
          <a:bodyPr/>
          <a:lstStyle/>
          <a:p>
            <a:fld id="{AF2E8EA2-2BD7-364E-849B-E40AAFCB9C93}" type="slidenum">
              <a:rPr lang="en-US" smtClean="0"/>
              <a:t>‹#›</a:t>
            </a:fld>
            <a:endParaRPr lang="en-US"/>
          </a:p>
        </p:txBody>
      </p:sp>
    </p:spTree>
    <p:extLst>
      <p:ext uri="{BB962C8B-B14F-4D97-AF65-F5344CB8AC3E}">
        <p14:creationId xmlns:p14="http://schemas.microsoft.com/office/powerpoint/2010/main" val="22137098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FFABD-0AD5-09D3-1B3F-DB78F14F4E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CD6E88-A9C5-049B-693E-4E35F7E1BD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277503-F2D7-14D4-C1BE-5D55BC8EF49E}"/>
              </a:ext>
            </a:extLst>
          </p:cNvPr>
          <p:cNvSpPr>
            <a:spLocks noGrp="1"/>
          </p:cNvSpPr>
          <p:nvPr>
            <p:ph type="dt" sz="half" idx="10"/>
          </p:nvPr>
        </p:nvSpPr>
        <p:spPr/>
        <p:txBody>
          <a:bodyPr/>
          <a:lstStyle/>
          <a:p>
            <a:fld id="{9F6E7489-6455-B742-9106-D6AA889B257A}" type="datetime1">
              <a:rPr lang="en-ID" smtClean="0"/>
              <a:t>28/11/2024</a:t>
            </a:fld>
            <a:endParaRPr lang="en-US"/>
          </a:p>
        </p:txBody>
      </p:sp>
      <p:sp>
        <p:nvSpPr>
          <p:cNvPr id="5" name="Footer Placeholder 4">
            <a:extLst>
              <a:ext uri="{FF2B5EF4-FFF2-40B4-BE49-F238E27FC236}">
                <a16:creationId xmlns:a16="http://schemas.microsoft.com/office/drawing/2014/main" id="{9FC8ED96-2032-1D1D-E412-4D393FDF5D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E4E983-94E4-11A4-003F-9A400A4D3194}"/>
              </a:ext>
            </a:extLst>
          </p:cNvPr>
          <p:cNvSpPr>
            <a:spLocks noGrp="1"/>
          </p:cNvSpPr>
          <p:nvPr>
            <p:ph type="sldNum" sz="quarter" idx="12"/>
          </p:nvPr>
        </p:nvSpPr>
        <p:spPr/>
        <p:txBody>
          <a:bodyPr/>
          <a:lstStyle/>
          <a:p>
            <a:fld id="{AF2E8EA2-2BD7-364E-849B-E40AAFCB9C93}" type="slidenum">
              <a:rPr lang="en-US" smtClean="0"/>
              <a:t>‹#›</a:t>
            </a:fld>
            <a:endParaRPr lang="en-US"/>
          </a:p>
        </p:txBody>
      </p:sp>
    </p:spTree>
    <p:extLst>
      <p:ext uri="{BB962C8B-B14F-4D97-AF65-F5344CB8AC3E}">
        <p14:creationId xmlns:p14="http://schemas.microsoft.com/office/powerpoint/2010/main" val="3013892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9A775C-79B3-A401-85AE-617A0052A7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AD6AB8-E8B2-ADE2-CE37-B2E134B842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B67705-4654-283A-0BE4-8CD19731B942}"/>
              </a:ext>
            </a:extLst>
          </p:cNvPr>
          <p:cNvSpPr>
            <a:spLocks noGrp="1"/>
          </p:cNvSpPr>
          <p:nvPr>
            <p:ph type="dt" sz="half" idx="10"/>
          </p:nvPr>
        </p:nvSpPr>
        <p:spPr/>
        <p:txBody>
          <a:bodyPr/>
          <a:lstStyle/>
          <a:p>
            <a:fld id="{8A2938AF-945C-5140-9F6D-51BAF966344F}" type="datetime1">
              <a:rPr lang="en-ID" smtClean="0"/>
              <a:t>28/11/2024</a:t>
            </a:fld>
            <a:endParaRPr lang="en-US"/>
          </a:p>
        </p:txBody>
      </p:sp>
      <p:sp>
        <p:nvSpPr>
          <p:cNvPr id="5" name="Footer Placeholder 4">
            <a:extLst>
              <a:ext uri="{FF2B5EF4-FFF2-40B4-BE49-F238E27FC236}">
                <a16:creationId xmlns:a16="http://schemas.microsoft.com/office/drawing/2014/main" id="{44A30E85-3591-1CA5-AE03-7C41CFAF68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8D36FF-2DAA-56DA-73BF-C7F8F5652CC8}"/>
              </a:ext>
            </a:extLst>
          </p:cNvPr>
          <p:cNvSpPr>
            <a:spLocks noGrp="1"/>
          </p:cNvSpPr>
          <p:nvPr>
            <p:ph type="sldNum" sz="quarter" idx="12"/>
          </p:nvPr>
        </p:nvSpPr>
        <p:spPr/>
        <p:txBody>
          <a:bodyPr/>
          <a:lstStyle/>
          <a:p>
            <a:fld id="{AF2E8EA2-2BD7-364E-849B-E40AAFCB9C93}" type="slidenum">
              <a:rPr lang="en-US" smtClean="0"/>
              <a:t>‹#›</a:t>
            </a:fld>
            <a:endParaRPr lang="en-US"/>
          </a:p>
        </p:txBody>
      </p:sp>
    </p:spTree>
    <p:extLst>
      <p:ext uri="{BB962C8B-B14F-4D97-AF65-F5344CB8AC3E}">
        <p14:creationId xmlns:p14="http://schemas.microsoft.com/office/powerpoint/2010/main" val="7128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514FC-D257-771F-B655-1A75BB569E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19ABA9-4478-D7A2-B1E4-55B7C1D451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F4D59D-4E53-5299-7695-2C201874B56C}"/>
              </a:ext>
            </a:extLst>
          </p:cNvPr>
          <p:cNvSpPr>
            <a:spLocks noGrp="1"/>
          </p:cNvSpPr>
          <p:nvPr>
            <p:ph type="dt" sz="half" idx="10"/>
          </p:nvPr>
        </p:nvSpPr>
        <p:spPr/>
        <p:txBody>
          <a:bodyPr/>
          <a:lstStyle/>
          <a:p>
            <a:fld id="{5EA7C5B5-04FF-0942-A4E4-D10E77E5CB57}" type="datetime1">
              <a:rPr lang="en-ID" smtClean="0"/>
              <a:t>28/11/2024</a:t>
            </a:fld>
            <a:endParaRPr lang="en-US"/>
          </a:p>
        </p:txBody>
      </p:sp>
      <p:sp>
        <p:nvSpPr>
          <p:cNvPr id="5" name="Footer Placeholder 4">
            <a:extLst>
              <a:ext uri="{FF2B5EF4-FFF2-40B4-BE49-F238E27FC236}">
                <a16:creationId xmlns:a16="http://schemas.microsoft.com/office/drawing/2014/main" id="{741C4B85-EEC6-38C7-FEA8-C0062191F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989E36-F546-CCF4-DF4C-DB4D6503D773}"/>
              </a:ext>
            </a:extLst>
          </p:cNvPr>
          <p:cNvSpPr>
            <a:spLocks noGrp="1"/>
          </p:cNvSpPr>
          <p:nvPr>
            <p:ph type="sldNum" sz="quarter" idx="12"/>
          </p:nvPr>
        </p:nvSpPr>
        <p:spPr/>
        <p:txBody>
          <a:bodyPr/>
          <a:lstStyle/>
          <a:p>
            <a:fld id="{E3DB30A5-B836-8A40-9744-C8521EF9FD5E}" type="slidenum">
              <a:rPr lang="en-US" smtClean="0"/>
              <a:t>‹#›</a:t>
            </a:fld>
            <a:endParaRPr lang="en-US"/>
          </a:p>
        </p:txBody>
      </p:sp>
    </p:spTree>
    <p:extLst>
      <p:ext uri="{BB962C8B-B14F-4D97-AF65-F5344CB8AC3E}">
        <p14:creationId xmlns:p14="http://schemas.microsoft.com/office/powerpoint/2010/main" val="2798167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DBD3A-4CA4-57AB-1A3C-38A0AC9DF5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DDE604-2F12-E50B-99DE-14A4A343FC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F2D17D-78C7-A989-7168-3955C93A69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4DC506-0E9E-3CFA-B14A-A702CEEA03C7}"/>
              </a:ext>
            </a:extLst>
          </p:cNvPr>
          <p:cNvSpPr>
            <a:spLocks noGrp="1"/>
          </p:cNvSpPr>
          <p:nvPr>
            <p:ph type="dt" sz="half" idx="10"/>
          </p:nvPr>
        </p:nvSpPr>
        <p:spPr/>
        <p:txBody>
          <a:bodyPr/>
          <a:lstStyle/>
          <a:p>
            <a:fld id="{A9E76CF6-468F-7143-9051-8BA57E3F254D}" type="datetime1">
              <a:rPr lang="en-ID" smtClean="0"/>
              <a:t>28/11/2024</a:t>
            </a:fld>
            <a:endParaRPr lang="en-US"/>
          </a:p>
        </p:txBody>
      </p:sp>
      <p:sp>
        <p:nvSpPr>
          <p:cNvPr id="6" name="Footer Placeholder 5">
            <a:extLst>
              <a:ext uri="{FF2B5EF4-FFF2-40B4-BE49-F238E27FC236}">
                <a16:creationId xmlns:a16="http://schemas.microsoft.com/office/drawing/2014/main" id="{8B1AA759-F3F6-38E6-0505-6EA23F1DA2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6176CE-C6DB-02D7-CDC4-0B1377D7BE6C}"/>
              </a:ext>
            </a:extLst>
          </p:cNvPr>
          <p:cNvSpPr>
            <a:spLocks noGrp="1"/>
          </p:cNvSpPr>
          <p:nvPr>
            <p:ph type="sldNum" sz="quarter" idx="12"/>
          </p:nvPr>
        </p:nvSpPr>
        <p:spPr/>
        <p:txBody>
          <a:bodyPr/>
          <a:lstStyle/>
          <a:p>
            <a:fld id="{E3DB30A5-B836-8A40-9744-C8521EF9FD5E}" type="slidenum">
              <a:rPr lang="en-US" smtClean="0"/>
              <a:t>‹#›</a:t>
            </a:fld>
            <a:endParaRPr lang="en-US"/>
          </a:p>
        </p:txBody>
      </p:sp>
    </p:spTree>
    <p:extLst>
      <p:ext uri="{BB962C8B-B14F-4D97-AF65-F5344CB8AC3E}">
        <p14:creationId xmlns:p14="http://schemas.microsoft.com/office/powerpoint/2010/main" val="125242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60E49-1D5D-04E2-158C-2561F481F8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ACEE47-BB31-13F6-0961-8DC184EC03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6E8AF5-8994-D466-FB64-3C484CE425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7C5861-4992-C270-48CD-893EEC29FB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558CEF-68E9-7EB0-55A7-E0964A1848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A5A294-850A-A4B4-C962-C4C8C6CC6E22}"/>
              </a:ext>
            </a:extLst>
          </p:cNvPr>
          <p:cNvSpPr>
            <a:spLocks noGrp="1"/>
          </p:cNvSpPr>
          <p:nvPr>
            <p:ph type="dt" sz="half" idx="10"/>
          </p:nvPr>
        </p:nvSpPr>
        <p:spPr/>
        <p:txBody>
          <a:bodyPr/>
          <a:lstStyle/>
          <a:p>
            <a:fld id="{9519B3AB-4DFA-6E4B-9BDC-E6A28C72D5A8}" type="datetime1">
              <a:rPr lang="en-ID" smtClean="0"/>
              <a:t>28/11/2024</a:t>
            </a:fld>
            <a:endParaRPr lang="en-US"/>
          </a:p>
        </p:txBody>
      </p:sp>
      <p:sp>
        <p:nvSpPr>
          <p:cNvPr id="8" name="Footer Placeholder 7">
            <a:extLst>
              <a:ext uri="{FF2B5EF4-FFF2-40B4-BE49-F238E27FC236}">
                <a16:creationId xmlns:a16="http://schemas.microsoft.com/office/drawing/2014/main" id="{9D6F137E-AB02-71ED-3B6E-D79255D748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A1BEA2-1A5B-5E86-849B-471021FF2D2D}"/>
              </a:ext>
            </a:extLst>
          </p:cNvPr>
          <p:cNvSpPr>
            <a:spLocks noGrp="1"/>
          </p:cNvSpPr>
          <p:nvPr>
            <p:ph type="sldNum" sz="quarter" idx="12"/>
          </p:nvPr>
        </p:nvSpPr>
        <p:spPr/>
        <p:txBody>
          <a:bodyPr/>
          <a:lstStyle/>
          <a:p>
            <a:fld id="{E3DB30A5-B836-8A40-9744-C8521EF9FD5E}" type="slidenum">
              <a:rPr lang="en-US" smtClean="0"/>
              <a:t>‹#›</a:t>
            </a:fld>
            <a:endParaRPr lang="en-US"/>
          </a:p>
        </p:txBody>
      </p:sp>
    </p:spTree>
    <p:extLst>
      <p:ext uri="{BB962C8B-B14F-4D97-AF65-F5344CB8AC3E}">
        <p14:creationId xmlns:p14="http://schemas.microsoft.com/office/powerpoint/2010/main" val="3688090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26B79-9B50-D30C-8500-1B34BD6779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401C33-7E69-465E-41A1-DE946C25641A}"/>
              </a:ext>
            </a:extLst>
          </p:cNvPr>
          <p:cNvSpPr>
            <a:spLocks noGrp="1"/>
          </p:cNvSpPr>
          <p:nvPr>
            <p:ph type="dt" sz="half" idx="10"/>
          </p:nvPr>
        </p:nvSpPr>
        <p:spPr/>
        <p:txBody>
          <a:bodyPr/>
          <a:lstStyle/>
          <a:p>
            <a:fld id="{B354891A-3ECC-284A-BAB6-AF13195D335E}" type="datetime1">
              <a:rPr lang="en-ID" smtClean="0"/>
              <a:t>28/11/2024</a:t>
            </a:fld>
            <a:endParaRPr lang="en-US"/>
          </a:p>
        </p:txBody>
      </p:sp>
      <p:sp>
        <p:nvSpPr>
          <p:cNvPr id="4" name="Footer Placeholder 3">
            <a:extLst>
              <a:ext uri="{FF2B5EF4-FFF2-40B4-BE49-F238E27FC236}">
                <a16:creationId xmlns:a16="http://schemas.microsoft.com/office/drawing/2014/main" id="{0611FC0A-A416-7E3C-E239-0812191144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45D7F-4D7A-2374-38BF-7997DEDD4357}"/>
              </a:ext>
            </a:extLst>
          </p:cNvPr>
          <p:cNvSpPr>
            <a:spLocks noGrp="1"/>
          </p:cNvSpPr>
          <p:nvPr>
            <p:ph type="sldNum" sz="quarter" idx="12"/>
          </p:nvPr>
        </p:nvSpPr>
        <p:spPr/>
        <p:txBody>
          <a:bodyPr/>
          <a:lstStyle/>
          <a:p>
            <a:fld id="{E3DB30A5-B836-8A40-9744-C8521EF9FD5E}" type="slidenum">
              <a:rPr lang="en-US" smtClean="0"/>
              <a:t>‹#›</a:t>
            </a:fld>
            <a:endParaRPr lang="en-US"/>
          </a:p>
        </p:txBody>
      </p:sp>
    </p:spTree>
    <p:extLst>
      <p:ext uri="{BB962C8B-B14F-4D97-AF65-F5344CB8AC3E}">
        <p14:creationId xmlns:p14="http://schemas.microsoft.com/office/powerpoint/2010/main" val="107344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9A112E-6A21-5D00-6A3F-EE16E5574387}"/>
              </a:ext>
            </a:extLst>
          </p:cNvPr>
          <p:cNvSpPr>
            <a:spLocks noGrp="1"/>
          </p:cNvSpPr>
          <p:nvPr>
            <p:ph type="dt" sz="half" idx="10"/>
          </p:nvPr>
        </p:nvSpPr>
        <p:spPr/>
        <p:txBody>
          <a:bodyPr/>
          <a:lstStyle/>
          <a:p>
            <a:fld id="{66196D62-8295-C342-B21E-BE3B91881B80}" type="datetime1">
              <a:rPr lang="en-ID" smtClean="0"/>
              <a:t>28/11/2024</a:t>
            </a:fld>
            <a:endParaRPr lang="en-US"/>
          </a:p>
        </p:txBody>
      </p:sp>
      <p:sp>
        <p:nvSpPr>
          <p:cNvPr id="3" name="Footer Placeholder 2">
            <a:extLst>
              <a:ext uri="{FF2B5EF4-FFF2-40B4-BE49-F238E27FC236}">
                <a16:creationId xmlns:a16="http://schemas.microsoft.com/office/drawing/2014/main" id="{6E90C3A9-443C-23A6-078D-165C715812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E2CFC1-43E1-0673-CB6B-C19ABC674170}"/>
              </a:ext>
            </a:extLst>
          </p:cNvPr>
          <p:cNvSpPr>
            <a:spLocks noGrp="1"/>
          </p:cNvSpPr>
          <p:nvPr>
            <p:ph type="sldNum" sz="quarter" idx="12"/>
          </p:nvPr>
        </p:nvSpPr>
        <p:spPr/>
        <p:txBody>
          <a:bodyPr/>
          <a:lstStyle/>
          <a:p>
            <a:fld id="{E3DB30A5-B836-8A40-9744-C8521EF9FD5E}" type="slidenum">
              <a:rPr lang="en-US" smtClean="0"/>
              <a:t>‹#›</a:t>
            </a:fld>
            <a:endParaRPr lang="en-US"/>
          </a:p>
        </p:txBody>
      </p:sp>
    </p:spTree>
    <p:extLst>
      <p:ext uri="{BB962C8B-B14F-4D97-AF65-F5344CB8AC3E}">
        <p14:creationId xmlns:p14="http://schemas.microsoft.com/office/powerpoint/2010/main" val="3172768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E6F14-D403-6B11-7437-F005377A8A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A330EB-E48C-5BD1-2E4F-B7CAF72F1B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C567EF-7D6E-7802-F3F6-122DD06DD6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8BFCC2-1F11-EFA3-A664-084D9A09377A}"/>
              </a:ext>
            </a:extLst>
          </p:cNvPr>
          <p:cNvSpPr>
            <a:spLocks noGrp="1"/>
          </p:cNvSpPr>
          <p:nvPr>
            <p:ph type="dt" sz="half" idx="10"/>
          </p:nvPr>
        </p:nvSpPr>
        <p:spPr/>
        <p:txBody>
          <a:bodyPr/>
          <a:lstStyle/>
          <a:p>
            <a:fld id="{46CC3EF3-501D-E44B-8F4B-E737AC3338F8}" type="datetime1">
              <a:rPr lang="en-ID" smtClean="0"/>
              <a:t>28/11/2024</a:t>
            </a:fld>
            <a:endParaRPr lang="en-US"/>
          </a:p>
        </p:txBody>
      </p:sp>
      <p:sp>
        <p:nvSpPr>
          <p:cNvPr id="6" name="Footer Placeholder 5">
            <a:extLst>
              <a:ext uri="{FF2B5EF4-FFF2-40B4-BE49-F238E27FC236}">
                <a16:creationId xmlns:a16="http://schemas.microsoft.com/office/drawing/2014/main" id="{0D52A577-732B-517A-20D6-F3A2D999C5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1459F1-DEF7-2118-05CF-D29F692B78BE}"/>
              </a:ext>
            </a:extLst>
          </p:cNvPr>
          <p:cNvSpPr>
            <a:spLocks noGrp="1"/>
          </p:cNvSpPr>
          <p:nvPr>
            <p:ph type="sldNum" sz="quarter" idx="12"/>
          </p:nvPr>
        </p:nvSpPr>
        <p:spPr/>
        <p:txBody>
          <a:bodyPr/>
          <a:lstStyle/>
          <a:p>
            <a:fld id="{E3DB30A5-B836-8A40-9744-C8521EF9FD5E}" type="slidenum">
              <a:rPr lang="en-US" smtClean="0"/>
              <a:t>‹#›</a:t>
            </a:fld>
            <a:endParaRPr lang="en-US"/>
          </a:p>
        </p:txBody>
      </p:sp>
    </p:spTree>
    <p:extLst>
      <p:ext uri="{BB962C8B-B14F-4D97-AF65-F5344CB8AC3E}">
        <p14:creationId xmlns:p14="http://schemas.microsoft.com/office/powerpoint/2010/main" val="1540626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7F8C0-F031-CC3D-638C-A71DBAE19C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5DA88-9F1E-47C9-7610-22844EBFF7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E80A30-F4F8-9112-4667-E088F62737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641CEB-17EF-DB60-EA7A-647EC34EFEFC}"/>
              </a:ext>
            </a:extLst>
          </p:cNvPr>
          <p:cNvSpPr>
            <a:spLocks noGrp="1"/>
          </p:cNvSpPr>
          <p:nvPr>
            <p:ph type="dt" sz="half" idx="10"/>
          </p:nvPr>
        </p:nvSpPr>
        <p:spPr/>
        <p:txBody>
          <a:bodyPr/>
          <a:lstStyle/>
          <a:p>
            <a:fld id="{071F4DEC-5A43-C14B-B973-68DE7E766FFD}" type="datetime1">
              <a:rPr lang="en-ID" smtClean="0"/>
              <a:t>28/11/2024</a:t>
            </a:fld>
            <a:endParaRPr lang="en-US"/>
          </a:p>
        </p:txBody>
      </p:sp>
      <p:sp>
        <p:nvSpPr>
          <p:cNvPr id="6" name="Footer Placeholder 5">
            <a:extLst>
              <a:ext uri="{FF2B5EF4-FFF2-40B4-BE49-F238E27FC236}">
                <a16:creationId xmlns:a16="http://schemas.microsoft.com/office/drawing/2014/main" id="{28914759-D64E-9DE2-9254-DD5E658D3E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A073F9-F029-1A8D-ECC6-CA4D022718CA}"/>
              </a:ext>
            </a:extLst>
          </p:cNvPr>
          <p:cNvSpPr>
            <a:spLocks noGrp="1"/>
          </p:cNvSpPr>
          <p:nvPr>
            <p:ph type="sldNum" sz="quarter" idx="12"/>
          </p:nvPr>
        </p:nvSpPr>
        <p:spPr/>
        <p:txBody>
          <a:bodyPr/>
          <a:lstStyle/>
          <a:p>
            <a:fld id="{E3DB30A5-B836-8A40-9744-C8521EF9FD5E}" type="slidenum">
              <a:rPr lang="en-US" smtClean="0"/>
              <a:t>‹#›</a:t>
            </a:fld>
            <a:endParaRPr lang="en-US"/>
          </a:p>
        </p:txBody>
      </p:sp>
    </p:spTree>
    <p:extLst>
      <p:ext uri="{BB962C8B-B14F-4D97-AF65-F5344CB8AC3E}">
        <p14:creationId xmlns:p14="http://schemas.microsoft.com/office/powerpoint/2010/main" val="1651957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29A0DA-E993-B0F1-8E1F-B579D38507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85794F-BD13-40D4-AE18-426F0D2696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498942-6C30-F4DF-951B-189D6C6D53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E217B-A3AA-154B-8E30-55E01B244C40}" type="datetime1">
              <a:rPr lang="en-ID" smtClean="0"/>
              <a:t>28/11/2024</a:t>
            </a:fld>
            <a:endParaRPr lang="en-US"/>
          </a:p>
        </p:txBody>
      </p:sp>
      <p:sp>
        <p:nvSpPr>
          <p:cNvPr id="5" name="Footer Placeholder 4">
            <a:extLst>
              <a:ext uri="{FF2B5EF4-FFF2-40B4-BE49-F238E27FC236}">
                <a16:creationId xmlns:a16="http://schemas.microsoft.com/office/drawing/2014/main" id="{323A8618-52C1-D814-3804-69C5009B12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8F8AF3-920C-65CC-DECA-12B42A3C0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B30A5-B836-8A40-9744-C8521EF9FD5E}" type="slidenum">
              <a:rPr lang="en-US" smtClean="0"/>
              <a:t>‹#›</a:t>
            </a:fld>
            <a:endParaRPr lang="en-US"/>
          </a:p>
        </p:txBody>
      </p:sp>
      <p:pic>
        <p:nvPicPr>
          <p:cNvPr id="7" name="Picture 6">
            <a:extLst>
              <a:ext uri="{FF2B5EF4-FFF2-40B4-BE49-F238E27FC236}">
                <a16:creationId xmlns:a16="http://schemas.microsoft.com/office/drawing/2014/main" id="{4432841C-DD8E-7C0B-9FC4-2FE59AB9BBC4}"/>
              </a:ext>
            </a:extLst>
          </p:cNvPr>
          <p:cNvPicPr>
            <a:picLocks noChangeAspect="1"/>
          </p:cNvPicPr>
          <p:nvPr userDrawn="1"/>
        </p:nvPicPr>
        <p:blipFill rotWithShape="1">
          <a:blip r:embed="rId13"/>
          <a:srcRect t="13744" b="7315"/>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FB6BB70F-7325-B0FE-FB4B-3FC9FDEDBA95}"/>
              </a:ext>
            </a:extLst>
          </p:cNvPr>
          <p:cNvPicPr>
            <a:picLocks noChangeAspect="1"/>
          </p:cNvPicPr>
          <p:nvPr userDrawn="1"/>
        </p:nvPicPr>
        <p:blipFill>
          <a:blip r:embed="rId14"/>
          <a:srcRect/>
          <a:stretch/>
        </p:blipFill>
        <p:spPr>
          <a:xfrm>
            <a:off x="0" y="-33158"/>
            <a:ext cx="12192000" cy="6891157"/>
          </a:xfrm>
          <a:prstGeom prst="rect">
            <a:avLst/>
          </a:prstGeom>
        </p:spPr>
      </p:pic>
    </p:spTree>
    <p:extLst>
      <p:ext uri="{BB962C8B-B14F-4D97-AF65-F5344CB8AC3E}">
        <p14:creationId xmlns:p14="http://schemas.microsoft.com/office/powerpoint/2010/main" val="173288368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798B3-C023-83CA-AA76-947863B2B4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D725E3-3D58-7343-162E-0F34E6A5E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F247A3-B6BA-EBCE-656B-B41F148E37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359040-7AD7-FB43-942F-7908962657BC}" type="datetime1">
              <a:rPr lang="en-ID" smtClean="0"/>
              <a:t>28/11/2024</a:t>
            </a:fld>
            <a:endParaRPr lang="en-US"/>
          </a:p>
        </p:txBody>
      </p:sp>
      <p:sp>
        <p:nvSpPr>
          <p:cNvPr id="5" name="Footer Placeholder 4">
            <a:extLst>
              <a:ext uri="{FF2B5EF4-FFF2-40B4-BE49-F238E27FC236}">
                <a16:creationId xmlns:a16="http://schemas.microsoft.com/office/drawing/2014/main" id="{53FD519F-FBB9-3BA0-64A4-2509A67B9E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601232-C066-B2C0-ED3B-F79FDF3070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2E8EA2-2BD7-364E-849B-E40AAFCB9C93}" type="slidenum">
              <a:rPr lang="en-US" smtClean="0"/>
              <a:t>‹#›</a:t>
            </a:fld>
            <a:endParaRPr lang="en-US"/>
          </a:p>
        </p:txBody>
      </p:sp>
      <p:pic>
        <p:nvPicPr>
          <p:cNvPr id="8" name="Picture 7">
            <a:extLst>
              <a:ext uri="{FF2B5EF4-FFF2-40B4-BE49-F238E27FC236}">
                <a16:creationId xmlns:a16="http://schemas.microsoft.com/office/drawing/2014/main" id="{B002D023-A27C-D798-A45A-7F761DE15B5F}"/>
              </a:ext>
            </a:extLst>
          </p:cNvPr>
          <p:cNvPicPr>
            <a:picLocks noChangeAspect="1"/>
          </p:cNvPicPr>
          <p:nvPr userDrawn="1"/>
        </p:nvPicPr>
        <p:blipFill>
          <a:blip r:embed="rId13"/>
          <a:stretch>
            <a:fillRect/>
          </a:stretch>
        </p:blipFill>
        <p:spPr>
          <a:xfrm>
            <a:off x="0" y="0"/>
            <a:ext cx="12180232" cy="6858000"/>
          </a:xfrm>
          <a:prstGeom prst="rect">
            <a:avLst/>
          </a:prstGeom>
        </p:spPr>
      </p:pic>
    </p:spTree>
    <p:extLst>
      <p:ext uri="{BB962C8B-B14F-4D97-AF65-F5344CB8AC3E}">
        <p14:creationId xmlns:p14="http://schemas.microsoft.com/office/powerpoint/2010/main" val="4073374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63CB4A7-53A3-9191-B07F-E03121579A3E}"/>
              </a:ext>
            </a:extLst>
          </p:cNvPr>
          <p:cNvPicPr>
            <a:picLocks noChangeAspect="1"/>
          </p:cNvPicPr>
          <p:nvPr/>
        </p:nvPicPr>
        <p:blipFill>
          <a:blip r:embed="rId2"/>
          <a:srcRect/>
          <a:stretch/>
        </p:blipFill>
        <p:spPr>
          <a:xfrm>
            <a:off x="0" y="-33158"/>
            <a:ext cx="12192000" cy="6891157"/>
          </a:xfrm>
          <a:prstGeom prst="rect">
            <a:avLst/>
          </a:prstGeom>
        </p:spPr>
      </p:pic>
      <p:sp>
        <p:nvSpPr>
          <p:cNvPr id="3" name="TextBox 2">
            <a:extLst>
              <a:ext uri="{FF2B5EF4-FFF2-40B4-BE49-F238E27FC236}">
                <a16:creationId xmlns:a16="http://schemas.microsoft.com/office/drawing/2014/main" id="{3D2BCC8C-BB86-6934-9D90-715797B8637C}"/>
              </a:ext>
            </a:extLst>
          </p:cNvPr>
          <p:cNvSpPr txBox="1"/>
          <p:nvPr/>
        </p:nvSpPr>
        <p:spPr>
          <a:xfrm>
            <a:off x="914400" y="2404406"/>
            <a:ext cx="10716767" cy="2308324"/>
          </a:xfrm>
          <a:prstGeom prst="rect">
            <a:avLst/>
          </a:prstGeom>
          <a:noFill/>
        </p:spPr>
        <p:txBody>
          <a:bodyPr wrap="square">
            <a:spAutoFit/>
          </a:bodyPr>
          <a:lstStyle/>
          <a:p>
            <a:pPr algn="ctr"/>
            <a:r>
              <a:rPr lang="id-ID" sz="4800" b="1" dirty="0">
                <a:solidFill>
                  <a:srgbClr val="FFFF00"/>
                </a:solidFill>
                <a:effectLst>
                  <a:outerShdw blurRad="38100" dist="38100" dir="2700000" algn="tl">
                    <a:srgbClr val="000000">
                      <a:alpha val="43137"/>
                    </a:srgbClr>
                  </a:outerShdw>
                </a:effectLst>
                <a:latin typeface="Impact" panose="020B0806030902050204" pitchFamily="34" charset="0"/>
                <a:ea typeface="Times New Roman" panose="02020603050405020304" pitchFamily="18" charset="0"/>
              </a:rPr>
              <a:t>SPIRIT PEMBELAJARAN DI LEMDIKLAT POLRI: MEMBANGUN JIWA POLISI DALAM PEMOLISIANNYA SEBAGAI PENOLONG</a:t>
            </a:r>
          </a:p>
        </p:txBody>
      </p:sp>
      <p:grpSp>
        <p:nvGrpSpPr>
          <p:cNvPr id="4" name="Group 3">
            <a:extLst>
              <a:ext uri="{FF2B5EF4-FFF2-40B4-BE49-F238E27FC236}">
                <a16:creationId xmlns:a16="http://schemas.microsoft.com/office/drawing/2014/main" id="{81E3DF08-F537-DB23-AC98-68C230B9BD54}"/>
              </a:ext>
            </a:extLst>
          </p:cNvPr>
          <p:cNvGrpSpPr/>
          <p:nvPr/>
        </p:nvGrpSpPr>
        <p:grpSpPr>
          <a:xfrm>
            <a:off x="5113716" y="679473"/>
            <a:ext cx="1964567" cy="1054593"/>
            <a:chOff x="3505200" y="902285"/>
            <a:chExt cx="3451535" cy="1852809"/>
          </a:xfrm>
        </p:grpSpPr>
        <p:pic>
          <p:nvPicPr>
            <p:cNvPr id="7" name="Picture 6">
              <a:extLst>
                <a:ext uri="{FF2B5EF4-FFF2-40B4-BE49-F238E27FC236}">
                  <a16:creationId xmlns:a16="http://schemas.microsoft.com/office/drawing/2014/main" id="{153F688A-014E-9080-3B07-91E11DC3BCC6}"/>
                </a:ext>
              </a:extLst>
            </p:cNvPr>
            <p:cNvPicPr>
              <a:picLocks noChangeAspect="1"/>
            </p:cNvPicPr>
            <p:nvPr/>
          </p:nvPicPr>
          <p:blipFill>
            <a:blip r:embed="rId3"/>
            <a:srcRect/>
            <a:stretch/>
          </p:blipFill>
          <p:spPr>
            <a:xfrm>
              <a:off x="5426869" y="955250"/>
              <a:ext cx="1529866" cy="1799844"/>
            </a:xfrm>
            <a:prstGeom prst="rect">
              <a:avLst/>
            </a:prstGeom>
          </p:spPr>
        </p:pic>
        <p:pic>
          <p:nvPicPr>
            <p:cNvPr id="9" name="Picture 8">
              <a:extLst>
                <a:ext uri="{FF2B5EF4-FFF2-40B4-BE49-F238E27FC236}">
                  <a16:creationId xmlns:a16="http://schemas.microsoft.com/office/drawing/2014/main" id="{5060F837-BEFF-5D48-B9A9-F08AB54A64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sp>
        <p:nvSpPr>
          <p:cNvPr id="2" name="TextBox 1">
            <a:extLst>
              <a:ext uri="{FF2B5EF4-FFF2-40B4-BE49-F238E27FC236}">
                <a16:creationId xmlns:a16="http://schemas.microsoft.com/office/drawing/2014/main" id="{E89B582B-5EDC-3098-B98D-3C9292E218F6}"/>
              </a:ext>
            </a:extLst>
          </p:cNvPr>
          <p:cNvSpPr txBox="1"/>
          <p:nvPr/>
        </p:nvSpPr>
        <p:spPr>
          <a:xfrm>
            <a:off x="914400" y="5943686"/>
            <a:ext cx="10716767" cy="461665"/>
          </a:xfrm>
          <a:prstGeom prst="rect">
            <a:avLst/>
          </a:prstGeom>
          <a:noFill/>
        </p:spPr>
        <p:txBody>
          <a:bodyPr wrap="square">
            <a:spAutoFit/>
          </a:bodyPr>
          <a:lstStyle/>
          <a:p>
            <a:pPr algn="ctr"/>
            <a:r>
              <a:rPr lang="en-US" sz="2400" b="1" dirty="0" err="1">
                <a:solidFill>
                  <a:schemeClr val="bg1"/>
                </a:solidFill>
                <a:effectLst/>
                <a:latin typeface="Tahoma" panose="020B0604030504040204" pitchFamily="34" charset="0"/>
                <a:ea typeface="Times New Roman" panose="02020603050405020304" pitchFamily="18" charset="0"/>
              </a:rPr>
              <a:t>Chryshnanda</a:t>
            </a:r>
            <a:r>
              <a:rPr lang="en-US" sz="2400" b="1" dirty="0">
                <a:solidFill>
                  <a:schemeClr val="bg1"/>
                </a:solidFill>
                <a:effectLst/>
                <a:latin typeface="Tahoma" panose="020B0604030504040204" pitchFamily="34" charset="0"/>
                <a:ea typeface="Times New Roman" panose="02020603050405020304" pitchFamily="18" charset="0"/>
              </a:rPr>
              <a:t> DL</a:t>
            </a:r>
            <a:endParaRPr lang="id-ID" sz="2400" b="1" dirty="0">
              <a:solidFill>
                <a:schemeClr val="bg1"/>
              </a:solidFill>
              <a:effectLst/>
              <a:latin typeface="Tahoma" panose="020B0604030504040204" pitchFamily="34" charset="0"/>
              <a:ea typeface="Times New Roman" panose="02020603050405020304" pitchFamily="18" charset="0"/>
            </a:endParaRPr>
          </a:p>
        </p:txBody>
      </p:sp>
    </p:spTree>
    <p:extLst>
      <p:ext uri="{BB962C8B-B14F-4D97-AF65-F5344CB8AC3E}">
        <p14:creationId xmlns:p14="http://schemas.microsoft.com/office/powerpoint/2010/main" val="20330075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F0092-425D-7EF6-7EF8-FD88C7A6003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D04D67D-6BD6-A1D2-D91A-1708785D4ACC}"/>
              </a:ext>
            </a:extLst>
          </p:cNvPr>
          <p:cNvSpPr txBox="1"/>
          <p:nvPr/>
        </p:nvSpPr>
        <p:spPr>
          <a:xfrm>
            <a:off x="3577554" y="2340864"/>
            <a:ext cx="4859921" cy="3139321"/>
          </a:xfrm>
          <a:prstGeom prst="rect">
            <a:avLst/>
          </a:prstGeom>
          <a:noFill/>
        </p:spPr>
        <p:txBody>
          <a:bodyPr wrap="none" rtlCol="0">
            <a:spAutoFit/>
          </a:bodyPr>
          <a:lstStyle/>
          <a:p>
            <a:pPr algn="ctr"/>
            <a:r>
              <a:rPr lang="en-US" sz="6600" dirty="0">
                <a:solidFill>
                  <a:srgbClr val="FFFF00"/>
                </a:solidFill>
                <a:latin typeface="Impact" panose="020B0806030902050204" pitchFamily="34" charset="0"/>
              </a:rPr>
              <a:t>SEKIAN</a:t>
            </a:r>
          </a:p>
          <a:p>
            <a:pPr algn="ctr"/>
            <a:r>
              <a:rPr lang="en-US" sz="6600" dirty="0">
                <a:solidFill>
                  <a:srgbClr val="FFFF00"/>
                </a:solidFill>
                <a:latin typeface="Impact" panose="020B0806030902050204" pitchFamily="34" charset="0"/>
              </a:rPr>
              <a:t>DAN</a:t>
            </a:r>
          </a:p>
          <a:p>
            <a:pPr algn="ctr"/>
            <a:r>
              <a:rPr lang="en-US" sz="6600" dirty="0">
                <a:solidFill>
                  <a:srgbClr val="FFFF00"/>
                </a:solidFill>
                <a:latin typeface="Impact" panose="020B0806030902050204" pitchFamily="34" charset="0"/>
              </a:rPr>
              <a:t>TERIMA KASIH</a:t>
            </a:r>
            <a:endParaRPr lang="en-ID" sz="6600" dirty="0">
              <a:solidFill>
                <a:srgbClr val="FFFF00"/>
              </a:solidFill>
              <a:latin typeface="Impact" panose="020B0806030902050204" pitchFamily="34" charset="0"/>
            </a:endParaRPr>
          </a:p>
        </p:txBody>
      </p:sp>
      <p:grpSp>
        <p:nvGrpSpPr>
          <p:cNvPr id="6" name="Group 5">
            <a:extLst>
              <a:ext uri="{FF2B5EF4-FFF2-40B4-BE49-F238E27FC236}">
                <a16:creationId xmlns:a16="http://schemas.microsoft.com/office/drawing/2014/main" id="{38CE08DA-C9FB-90F9-AC15-4CB1995BA994}"/>
              </a:ext>
            </a:extLst>
          </p:cNvPr>
          <p:cNvGrpSpPr/>
          <p:nvPr/>
        </p:nvGrpSpPr>
        <p:grpSpPr>
          <a:xfrm>
            <a:off x="5025230" y="1109241"/>
            <a:ext cx="1964567" cy="1054593"/>
            <a:chOff x="3505200" y="902285"/>
            <a:chExt cx="3451535" cy="1852809"/>
          </a:xfrm>
        </p:grpSpPr>
        <p:pic>
          <p:nvPicPr>
            <p:cNvPr id="7" name="Picture 6">
              <a:extLst>
                <a:ext uri="{FF2B5EF4-FFF2-40B4-BE49-F238E27FC236}">
                  <a16:creationId xmlns:a16="http://schemas.microsoft.com/office/drawing/2014/main" id="{E3377F59-4F03-BF95-34C3-25FD7135491B}"/>
                </a:ext>
              </a:extLst>
            </p:cNvPr>
            <p:cNvPicPr>
              <a:picLocks noChangeAspect="1"/>
            </p:cNvPicPr>
            <p:nvPr/>
          </p:nvPicPr>
          <p:blipFill>
            <a:blip r:embed="rId3"/>
            <a:srcRect/>
            <a:stretch/>
          </p:blipFill>
          <p:spPr>
            <a:xfrm>
              <a:off x="5426869" y="955250"/>
              <a:ext cx="1529866" cy="1799844"/>
            </a:xfrm>
            <a:prstGeom prst="rect">
              <a:avLst/>
            </a:prstGeom>
          </p:spPr>
        </p:pic>
        <p:pic>
          <p:nvPicPr>
            <p:cNvPr id="8" name="Picture 7">
              <a:extLst>
                <a:ext uri="{FF2B5EF4-FFF2-40B4-BE49-F238E27FC236}">
                  <a16:creationId xmlns:a16="http://schemas.microsoft.com/office/drawing/2014/main" id="{8CFCE955-7496-55AA-4B0B-FB64C8C9BF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spTree>
    <p:extLst>
      <p:ext uri="{BB962C8B-B14F-4D97-AF65-F5344CB8AC3E}">
        <p14:creationId xmlns:p14="http://schemas.microsoft.com/office/powerpoint/2010/main" val="145766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0F638-D043-AB09-FE40-9D89C1346E34}"/>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3EA4751F-5A49-554F-2F26-6FEC581742BA}"/>
              </a:ext>
            </a:extLst>
          </p:cNvPr>
          <p:cNvGrpSpPr/>
          <p:nvPr/>
        </p:nvGrpSpPr>
        <p:grpSpPr>
          <a:xfrm>
            <a:off x="11112133" y="174262"/>
            <a:ext cx="893797" cy="479796"/>
            <a:chOff x="3505200" y="902285"/>
            <a:chExt cx="3451535" cy="1852809"/>
          </a:xfrm>
        </p:grpSpPr>
        <p:pic>
          <p:nvPicPr>
            <p:cNvPr id="15" name="Picture 14">
              <a:extLst>
                <a:ext uri="{FF2B5EF4-FFF2-40B4-BE49-F238E27FC236}">
                  <a16:creationId xmlns:a16="http://schemas.microsoft.com/office/drawing/2014/main" id="{5D4856DD-6122-B782-1D45-A838DA2981F0}"/>
                </a:ext>
              </a:extLst>
            </p:cNvPr>
            <p:cNvPicPr>
              <a:picLocks noChangeAspect="1"/>
            </p:cNvPicPr>
            <p:nvPr/>
          </p:nvPicPr>
          <p:blipFill>
            <a:blip r:embed="rId3"/>
            <a:srcRect/>
            <a:stretch/>
          </p:blipFill>
          <p:spPr>
            <a:xfrm>
              <a:off x="5426869" y="955250"/>
              <a:ext cx="1529866" cy="1799844"/>
            </a:xfrm>
            <a:prstGeom prst="rect">
              <a:avLst/>
            </a:prstGeom>
          </p:spPr>
        </p:pic>
        <p:pic>
          <p:nvPicPr>
            <p:cNvPr id="16" name="Picture 15">
              <a:extLst>
                <a:ext uri="{FF2B5EF4-FFF2-40B4-BE49-F238E27FC236}">
                  <a16:creationId xmlns:a16="http://schemas.microsoft.com/office/drawing/2014/main" id="{EE9D898B-1E77-1C0E-8D2B-9FEE3B3EB2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sp>
        <p:nvSpPr>
          <p:cNvPr id="21" name="Rectangle: Rounded Corners 20">
            <a:extLst>
              <a:ext uri="{FF2B5EF4-FFF2-40B4-BE49-F238E27FC236}">
                <a16:creationId xmlns:a16="http://schemas.microsoft.com/office/drawing/2014/main" id="{6B4BD451-4C4A-C28A-A910-C59D5560EE7A}"/>
              </a:ext>
            </a:extLst>
          </p:cNvPr>
          <p:cNvSpPr/>
          <p:nvPr/>
        </p:nvSpPr>
        <p:spPr>
          <a:xfrm>
            <a:off x="1628775" y="634817"/>
            <a:ext cx="8934450" cy="1562100"/>
          </a:xfrm>
          <a:prstGeom prst="roundRect">
            <a:avLst/>
          </a:prstGeom>
          <a:solidFill>
            <a:srgbClr val="6B103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POLISI BEKERJA MELALUI PEMOLISIANNYA BAIK DI RANAH BIROKRASI MAUPUN RANAH MASYARAKAT UNTUK MEWUJUDKAN DAN MEMELIHARA KETERATURAN SOSIAL. SEMUA ITU HAKEKATNYA UNTUK MENINGKATKAN KUALITAS HIDUP MASYARAKAT DENGAN TERJAMINNYA KEAMANAN DAN RASA AMAN DALAM HIDUP DAN KEHIDUPAN MASYARAKAT.</a:t>
            </a:r>
            <a:endParaRPr lang="en-ID" sz="2000" dirty="0"/>
          </a:p>
        </p:txBody>
      </p:sp>
      <p:sp>
        <p:nvSpPr>
          <p:cNvPr id="22" name="Rectangle: Rounded Corners 21">
            <a:extLst>
              <a:ext uri="{FF2B5EF4-FFF2-40B4-BE49-F238E27FC236}">
                <a16:creationId xmlns:a16="http://schemas.microsoft.com/office/drawing/2014/main" id="{198C608F-18FC-97EE-2994-19B5A0FF1C4B}"/>
              </a:ext>
            </a:extLst>
          </p:cNvPr>
          <p:cNvSpPr/>
          <p:nvPr/>
        </p:nvSpPr>
        <p:spPr>
          <a:xfrm>
            <a:off x="1628775" y="2362200"/>
            <a:ext cx="8934450" cy="2073928"/>
          </a:xfrm>
          <a:prstGeom prst="roundRect">
            <a:avLst/>
          </a:prstGeom>
          <a:solidFill>
            <a:srgbClr val="6B103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DENGAN ADANYA KEAMANAN DAN RASA AMAN, WARGA MASYARAKAT DAPAT MELAKUKAN AKTIFITASNYA UNTUK MENGHASILKAN PRODUKSI YANG DAPAT MEMBUAT MEREKA HIDUP TUMBUH DAN BERKEMBANG. SECARA SINGKAT DALAM BAHASA JAWA DAPAT DIKATAKAN " NGUWONGKE " ATAU SECARA UMUM DAPAT DIPAHAMI UNTUK MEMANUSIAKAN MANUSIA DAN SEMAKIN MANUSIAWINYA MANUSIA.</a:t>
            </a:r>
            <a:endParaRPr lang="en-ID" sz="2000" dirty="0"/>
          </a:p>
        </p:txBody>
      </p:sp>
      <p:sp>
        <p:nvSpPr>
          <p:cNvPr id="23" name="Rectangle: Rounded Corners 22">
            <a:extLst>
              <a:ext uri="{FF2B5EF4-FFF2-40B4-BE49-F238E27FC236}">
                <a16:creationId xmlns:a16="http://schemas.microsoft.com/office/drawing/2014/main" id="{83177A2C-3633-0A94-D5DA-DAB4AB144CBC}"/>
              </a:ext>
            </a:extLst>
          </p:cNvPr>
          <p:cNvSpPr/>
          <p:nvPr/>
        </p:nvSpPr>
        <p:spPr>
          <a:xfrm>
            <a:off x="1628775" y="4626628"/>
            <a:ext cx="8934450" cy="1678922"/>
          </a:xfrm>
          <a:prstGeom prst="roundRect">
            <a:avLst/>
          </a:prstGeom>
          <a:solidFill>
            <a:srgbClr val="6B103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MENGANGKAT HARKAT DAN MARTABAT MANUSIA. DI SITU DAPAT DITUNJUKAN BAHWA SEGALA USAHA DAN UPAYA KEPOLISIAN SECARA MANAJEMEN MAUPUN OPERASIONAL ADALAH UNTUK MENJAGA KEHIDUPAN DENGAN TERJAMIN KEAMANAN DAN RASA AMAN, TERWUJUD DAN TERPELIHARANYA KETERATURAN SOSIAL SERTA TERBANGUNNYA SUATU PERADABAN.</a:t>
            </a:r>
          </a:p>
        </p:txBody>
      </p:sp>
    </p:spTree>
    <p:extLst>
      <p:ext uri="{BB962C8B-B14F-4D97-AF65-F5344CB8AC3E}">
        <p14:creationId xmlns:p14="http://schemas.microsoft.com/office/powerpoint/2010/main" val="2519364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6A141-F735-AF0E-3274-BED9D2276ECA}"/>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FC4924A6-E939-3DF2-2CD8-C5A0010C8E6B}"/>
              </a:ext>
            </a:extLst>
          </p:cNvPr>
          <p:cNvGrpSpPr/>
          <p:nvPr/>
        </p:nvGrpSpPr>
        <p:grpSpPr>
          <a:xfrm>
            <a:off x="11112133" y="174262"/>
            <a:ext cx="893797" cy="479796"/>
            <a:chOff x="3505200" y="902285"/>
            <a:chExt cx="3451535" cy="1852809"/>
          </a:xfrm>
        </p:grpSpPr>
        <p:pic>
          <p:nvPicPr>
            <p:cNvPr id="15" name="Picture 14">
              <a:extLst>
                <a:ext uri="{FF2B5EF4-FFF2-40B4-BE49-F238E27FC236}">
                  <a16:creationId xmlns:a16="http://schemas.microsoft.com/office/drawing/2014/main" id="{4A76ED75-24A4-697F-1FB2-7CBB362BEA7C}"/>
                </a:ext>
              </a:extLst>
            </p:cNvPr>
            <p:cNvPicPr>
              <a:picLocks noChangeAspect="1"/>
            </p:cNvPicPr>
            <p:nvPr/>
          </p:nvPicPr>
          <p:blipFill>
            <a:blip r:embed="rId3"/>
            <a:srcRect/>
            <a:stretch/>
          </p:blipFill>
          <p:spPr>
            <a:xfrm>
              <a:off x="5426869" y="955250"/>
              <a:ext cx="1529866" cy="1799844"/>
            </a:xfrm>
            <a:prstGeom prst="rect">
              <a:avLst/>
            </a:prstGeom>
          </p:spPr>
        </p:pic>
        <p:pic>
          <p:nvPicPr>
            <p:cNvPr id="16" name="Picture 15">
              <a:extLst>
                <a:ext uri="{FF2B5EF4-FFF2-40B4-BE49-F238E27FC236}">
                  <a16:creationId xmlns:a16="http://schemas.microsoft.com/office/drawing/2014/main" id="{7B9D768F-93EE-E6DA-6163-20F9FF2690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sp>
        <p:nvSpPr>
          <p:cNvPr id="3" name="Rectangle: Rounded Corners 2">
            <a:extLst>
              <a:ext uri="{FF2B5EF4-FFF2-40B4-BE49-F238E27FC236}">
                <a16:creationId xmlns:a16="http://schemas.microsoft.com/office/drawing/2014/main" id="{412EB8C0-D5B8-E331-79F2-6B851C9C551F}"/>
              </a:ext>
            </a:extLst>
          </p:cNvPr>
          <p:cNvSpPr/>
          <p:nvPr/>
        </p:nvSpPr>
        <p:spPr>
          <a:xfrm>
            <a:off x="1628775" y="1350028"/>
            <a:ext cx="8934450" cy="1562100"/>
          </a:xfrm>
          <a:prstGeom prst="roundRect">
            <a:avLst/>
          </a:prstGeom>
          <a:solidFill>
            <a:srgbClr val="67246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POLISI DALAM MENYELENGGARAKAN TUGAS PEMOLISIANNYA SECARA PREEMTIF, PREVENTIF, REPRESIF BAHKAN MEREHABILITASI BERBASIS ATAU MENGACU PADA ATURAN HUKUM. NAMUN SEJATINYA POLISI TIDAK SEBATAS PENEGAK HUKUM SEMATA, JUGA MENEGAKAN KEADILAN. </a:t>
            </a:r>
          </a:p>
        </p:txBody>
      </p:sp>
      <p:sp>
        <p:nvSpPr>
          <p:cNvPr id="4" name="Rectangle: Rounded Corners 3">
            <a:extLst>
              <a:ext uri="{FF2B5EF4-FFF2-40B4-BE49-F238E27FC236}">
                <a16:creationId xmlns:a16="http://schemas.microsoft.com/office/drawing/2014/main" id="{7A3320C6-E8EC-04C2-C4E8-F8C1F09634A5}"/>
              </a:ext>
            </a:extLst>
          </p:cNvPr>
          <p:cNvSpPr/>
          <p:nvPr/>
        </p:nvSpPr>
        <p:spPr>
          <a:xfrm>
            <a:off x="1628775" y="3274078"/>
            <a:ext cx="8934450" cy="2193272"/>
          </a:xfrm>
          <a:prstGeom prst="roundRect">
            <a:avLst/>
          </a:prstGeom>
          <a:solidFill>
            <a:srgbClr val="67246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HUKUM SEBAGAI IKON PERADABAN DI SINILAH MAKNA POLISI MENEGAKAN HUKUM INI JUGA MEMBANGUN PERADABAN. NAMUN, TATKALA DI DALAM MENEGAKAN HUKUM TIDAK DIKETEMUKAN RASA KEADILAN, RASA KEMANUSIAAN MAKA POLISI BOLEH MENGAMBIL KEBIJAKSANAAN BAHKAN MENGABAIKAN HUKUM TSB MELALUI : DISKRESI, ALTERNATIVE DISPUTE RESOLUTION MAUPUN RESTORSTIVE JUSTICE. </a:t>
            </a:r>
          </a:p>
        </p:txBody>
      </p:sp>
    </p:spTree>
    <p:extLst>
      <p:ext uri="{BB962C8B-B14F-4D97-AF65-F5344CB8AC3E}">
        <p14:creationId xmlns:p14="http://schemas.microsoft.com/office/powerpoint/2010/main" val="2219186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322C9-02F9-D06D-2917-CB98053FB06D}"/>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7229C7A9-F8E4-A6A6-A7C1-48F142DEEEC0}"/>
              </a:ext>
            </a:extLst>
          </p:cNvPr>
          <p:cNvGrpSpPr/>
          <p:nvPr/>
        </p:nvGrpSpPr>
        <p:grpSpPr>
          <a:xfrm>
            <a:off x="11112133" y="174262"/>
            <a:ext cx="893797" cy="479796"/>
            <a:chOff x="3505200" y="902285"/>
            <a:chExt cx="3451535" cy="1852809"/>
          </a:xfrm>
        </p:grpSpPr>
        <p:pic>
          <p:nvPicPr>
            <p:cNvPr id="15" name="Picture 14">
              <a:extLst>
                <a:ext uri="{FF2B5EF4-FFF2-40B4-BE49-F238E27FC236}">
                  <a16:creationId xmlns:a16="http://schemas.microsoft.com/office/drawing/2014/main" id="{ED3D8283-9B52-F949-9D26-105B82591323}"/>
                </a:ext>
              </a:extLst>
            </p:cNvPr>
            <p:cNvPicPr>
              <a:picLocks noChangeAspect="1"/>
            </p:cNvPicPr>
            <p:nvPr/>
          </p:nvPicPr>
          <p:blipFill>
            <a:blip r:embed="rId3"/>
            <a:srcRect/>
            <a:stretch/>
          </p:blipFill>
          <p:spPr>
            <a:xfrm>
              <a:off x="5426869" y="955250"/>
              <a:ext cx="1529866" cy="1799844"/>
            </a:xfrm>
            <a:prstGeom prst="rect">
              <a:avLst/>
            </a:prstGeom>
          </p:spPr>
        </p:pic>
        <p:pic>
          <p:nvPicPr>
            <p:cNvPr id="16" name="Picture 15">
              <a:extLst>
                <a:ext uri="{FF2B5EF4-FFF2-40B4-BE49-F238E27FC236}">
                  <a16:creationId xmlns:a16="http://schemas.microsoft.com/office/drawing/2014/main" id="{6C90607E-AABD-7EBD-2279-057283EE3D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sp>
        <p:nvSpPr>
          <p:cNvPr id="4" name="Rectangle: Rounded Corners 3">
            <a:extLst>
              <a:ext uri="{FF2B5EF4-FFF2-40B4-BE49-F238E27FC236}">
                <a16:creationId xmlns:a16="http://schemas.microsoft.com/office/drawing/2014/main" id="{7B7B4083-D8BF-C865-2983-D166A498C6CE}"/>
              </a:ext>
            </a:extLst>
          </p:cNvPr>
          <p:cNvSpPr/>
          <p:nvPr/>
        </p:nvSpPr>
        <p:spPr>
          <a:xfrm>
            <a:off x="1628775" y="1847850"/>
            <a:ext cx="8934450" cy="914400"/>
          </a:xfrm>
          <a:prstGeom prst="roundRect">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POLISI BOLEH MENGAMBIL TINDAKAN TERSEBUT DENGAN LANDASAN : </a:t>
            </a:r>
          </a:p>
        </p:txBody>
      </p:sp>
      <p:sp>
        <p:nvSpPr>
          <p:cNvPr id="5" name="Rectangle: Rounded Corners 4">
            <a:extLst>
              <a:ext uri="{FF2B5EF4-FFF2-40B4-BE49-F238E27FC236}">
                <a16:creationId xmlns:a16="http://schemas.microsoft.com/office/drawing/2014/main" id="{30DD830F-60D7-E0FD-31C7-BBFE3AD6582B}"/>
              </a:ext>
            </a:extLst>
          </p:cNvPr>
          <p:cNvSpPr/>
          <p:nvPr/>
        </p:nvSpPr>
        <p:spPr>
          <a:xfrm>
            <a:off x="1628775" y="2933700"/>
            <a:ext cx="8934450" cy="1697972"/>
          </a:xfrm>
          <a:prstGeom prst="roundRect">
            <a:avLst/>
          </a:prstGeom>
          <a:solidFill>
            <a:schemeClr val="accent2">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66700" indent="-266700"/>
            <a:r>
              <a:rPr lang="en-US"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	KEMANUSIAAN, </a:t>
            </a:r>
          </a:p>
          <a:p>
            <a:pPr marL="266700" indent="-266700"/>
            <a:r>
              <a:rPr lang="en-US"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	KEADILAN, </a:t>
            </a:r>
          </a:p>
          <a:p>
            <a:pPr marL="266700" indent="-266700"/>
            <a:r>
              <a:rPr lang="en-US"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	KEPENTINGAN YANG LEBIH LUAS, </a:t>
            </a:r>
          </a:p>
          <a:p>
            <a:pPr marL="266700" indent="-266700"/>
            <a:r>
              <a:rPr lang="en-US"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	EDUKASI. </a:t>
            </a:r>
          </a:p>
        </p:txBody>
      </p:sp>
    </p:spTree>
    <p:extLst>
      <p:ext uri="{BB962C8B-B14F-4D97-AF65-F5344CB8AC3E}">
        <p14:creationId xmlns:p14="http://schemas.microsoft.com/office/powerpoint/2010/main" val="608733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205D1-3B73-87BD-0DC9-8CC61C75D247}"/>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538EE71E-9440-F176-FD49-DC2DB5BFAE74}"/>
              </a:ext>
            </a:extLst>
          </p:cNvPr>
          <p:cNvGrpSpPr/>
          <p:nvPr/>
        </p:nvGrpSpPr>
        <p:grpSpPr>
          <a:xfrm>
            <a:off x="11112133" y="174262"/>
            <a:ext cx="893797" cy="479796"/>
            <a:chOff x="3505200" y="902285"/>
            <a:chExt cx="3451535" cy="1852809"/>
          </a:xfrm>
        </p:grpSpPr>
        <p:pic>
          <p:nvPicPr>
            <p:cNvPr id="15" name="Picture 14">
              <a:extLst>
                <a:ext uri="{FF2B5EF4-FFF2-40B4-BE49-F238E27FC236}">
                  <a16:creationId xmlns:a16="http://schemas.microsoft.com/office/drawing/2014/main" id="{F45B7D0B-DFDE-0BDF-1941-B2B0290BA30C}"/>
                </a:ext>
              </a:extLst>
            </p:cNvPr>
            <p:cNvPicPr>
              <a:picLocks noChangeAspect="1"/>
            </p:cNvPicPr>
            <p:nvPr/>
          </p:nvPicPr>
          <p:blipFill>
            <a:blip r:embed="rId3"/>
            <a:srcRect/>
            <a:stretch/>
          </p:blipFill>
          <p:spPr>
            <a:xfrm>
              <a:off x="5426869" y="955250"/>
              <a:ext cx="1529866" cy="1799844"/>
            </a:xfrm>
            <a:prstGeom prst="rect">
              <a:avLst/>
            </a:prstGeom>
          </p:spPr>
        </p:pic>
        <p:pic>
          <p:nvPicPr>
            <p:cNvPr id="16" name="Picture 15">
              <a:extLst>
                <a:ext uri="{FF2B5EF4-FFF2-40B4-BE49-F238E27FC236}">
                  <a16:creationId xmlns:a16="http://schemas.microsoft.com/office/drawing/2014/main" id="{AFAE65A9-379F-B7E7-E850-AE9365169B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sp>
        <p:nvSpPr>
          <p:cNvPr id="5" name="Rectangle: Rounded Corners 4">
            <a:extLst>
              <a:ext uri="{FF2B5EF4-FFF2-40B4-BE49-F238E27FC236}">
                <a16:creationId xmlns:a16="http://schemas.microsoft.com/office/drawing/2014/main" id="{1EDCE769-7F71-AF03-E8AA-644BACAD2D11}"/>
              </a:ext>
            </a:extLst>
          </p:cNvPr>
          <p:cNvSpPr/>
          <p:nvPr/>
        </p:nvSpPr>
        <p:spPr>
          <a:xfrm>
            <a:off x="977534" y="819150"/>
            <a:ext cx="10134599" cy="4972050"/>
          </a:xfrm>
          <a:prstGeom prst="roundRect">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000"/>
              </a:spcAft>
            </a:pPr>
            <a:r>
              <a:rPr lang="en-US"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NILAI </a:t>
            </a:r>
            <a:r>
              <a:rPr lang="en-US" sz="28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NILAI</a:t>
            </a:r>
            <a:r>
              <a:rPr lang="en-US"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MORAL YANG BERLAKU DI DALAM MASYARAKAT JUGA MENJADI ACUAN POLISI DALAM PEMOLISIANNYA.</a:t>
            </a:r>
          </a:p>
          <a:p>
            <a:pPr>
              <a:spcAft>
                <a:spcPts val="1000"/>
              </a:spcAft>
            </a:pPr>
            <a:r>
              <a:rPr lang="en-US"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PRINSIP </a:t>
            </a:r>
            <a:r>
              <a:rPr lang="en-US" sz="28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PRINSIP</a:t>
            </a:r>
            <a:r>
              <a:rPr lang="en-US"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YANG DILAKUKAN SAMA NAMUN GAYANYA DAPAT BERVARIASI DAN DAPAT MENYESUAIKAN CORAK MASYARAKAT DAN KEBUADAYAANYA. </a:t>
            </a:r>
          </a:p>
          <a:p>
            <a:pPr>
              <a:spcAft>
                <a:spcPts val="1000"/>
              </a:spcAft>
            </a:pPr>
            <a:r>
              <a:rPr lang="en-US"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DENGAN DEMIKIAN POLISI DALAM MENEGAKAN HUKUM DAPAT DIKATAKAN MEMBANGUN PERADABAN DAN BERJUANG DEMI KEMANUSIAAN.</a:t>
            </a:r>
          </a:p>
        </p:txBody>
      </p:sp>
    </p:spTree>
    <p:extLst>
      <p:ext uri="{BB962C8B-B14F-4D97-AF65-F5344CB8AC3E}">
        <p14:creationId xmlns:p14="http://schemas.microsoft.com/office/powerpoint/2010/main" val="3728993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D4373-0BCD-727C-19A0-D8E1C62DFE77}"/>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A45B8016-9D9E-1CCB-C619-167E3F20D621}"/>
              </a:ext>
            </a:extLst>
          </p:cNvPr>
          <p:cNvGrpSpPr/>
          <p:nvPr/>
        </p:nvGrpSpPr>
        <p:grpSpPr>
          <a:xfrm>
            <a:off x="11112133" y="174262"/>
            <a:ext cx="893797" cy="479796"/>
            <a:chOff x="3505200" y="902285"/>
            <a:chExt cx="3451535" cy="1852809"/>
          </a:xfrm>
        </p:grpSpPr>
        <p:pic>
          <p:nvPicPr>
            <p:cNvPr id="15" name="Picture 14">
              <a:extLst>
                <a:ext uri="{FF2B5EF4-FFF2-40B4-BE49-F238E27FC236}">
                  <a16:creationId xmlns:a16="http://schemas.microsoft.com/office/drawing/2014/main" id="{17F650B1-CA46-FA57-33BD-E4F188D9CC95}"/>
                </a:ext>
              </a:extLst>
            </p:cNvPr>
            <p:cNvPicPr>
              <a:picLocks noChangeAspect="1"/>
            </p:cNvPicPr>
            <p:nvPr/>
          </p:nvPicPr>
          <p:blipFill>
            <a:blip r:embed="rId3"/>
            <a:srcRect/>
            <a:stretch/>
          </p:blipFill>
          <p:spPr>
            <a:xfrm>
              <a:off x="5426869" y="955250"/>
              <a:ext cx="1529866" cy="1799844"/>
            </a:xfrm>
            <a:prstGeom prst="rect">
              <a:avLst/>
            </a:prstGeom>
          </p:spPr>
        </p:pic>
        <p:pic>
          <p:nvPicPr>
            <p:cNvPr id="16" name="Picture 15">
              <a:extLst>
                <a:ext uri="{FF2B5EF4-FFF2-40B4-BE49-F238E27FC236}">
                  <a16:creationId xmlns:a16="http://schemas.microsoft.com/office/drawing/2014/main" id="{9FF55498-2F7D-CEC4-BED7-10548DF81B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sp>
        <p:nvSpPr>
          <p:cNvPr id="5" name="Rectangle: Rounded Corners 4">
            <a:extLst>
              <a:ext uri="{FF2B5EF4-FFF2-40B4-BE49-F238E27FC236}">
                <a16:creationId xmlns:a16="http://schemas.microsoft.com/office/drawing/2014/main" id="{FAAEE9A4-0029-FA4F-7831-87A421EB1FAC}"/>
              </a:ext>
            </a:extLst>
          </p:cNvPr>
          <p:cNvSpPr/>
          <p:nvPr/>
        </p:nvSpPr>
        <p:spPr>
          <a:xfrm>
            <a:off x="977534" y="958669"/>
            <a:ext cx="10134599" cy="2305050"/>
          </a:xfrm>
          <a:prstGeom prst="roundRect">
            <a:avLst/>
          </a:prstGeom>
          <a:solidFill>
            <a:schemeClr val="accent2">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000"/>
              </a:spcAft>
            </a:pP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SPIRIT YANG PALING MENDASAR SEBAGAI MORALITAS POLISI DALAM PEMOLISIANNYA ADALAH MENJADI PENOLONG. TATKALA  LEMAH ATAU RENDAH ATAU BAHKAN TIDAK MEMILIKI JIWA PENOLONG MAKA TINDAKANYA AKAN SELALU "NGELES SANA NGELES SINI". MENCARI ALASAN, LEMPAR SANA LEMPAR SINI DAN MENCARI ENAKNYA SENDIRI. BIASANYA JAUH DARI KEBENARAN, YANG DILAKUKAN SEBATAS PEMBENARAN </a:t>
            </a:r>
            <a:r>
              <a:rPr lang="en-US" sz="20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PEMBENARAN</a:t>
            </a: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 name="Rectangle: Rounded Corners 1">
            <a:extLst>
              <a:ext uri="{FF2B5EF4-FFF2-40B4-BE49-F238E27FC236}">
                <a16:creationId xmlns:a16="http://schemas.microsoft.com/office/drawing/2014/main" id="{8BE5C507-EE4E-EFEA-A1A2-3CA5D3194117}"/>
              </a:ext>
            </a:extLst>
          </p:cNvPr>
          <p:cNvSpPr/>
          <p:nvPr/>
        </p:nvSpPr>
        <p:spPr>
          <a:xfrm>
            <a:off x="977534" y="3537132"/>
            <a:ext cx="10134599" cy="2215967"/>
          </a:xfrm>
          <a:prstGeom prst="roundRect">
            <a:avLst/>
          </a:prstGeom>
          <a:solidFill>
            <a:schemeClr val="accent2">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000"/>
              </a:spcAft>
            </a:pP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EMPATI DAN BELARASANYA KEPADA YANG MENDERITA DILAKUKAN JIKA TERPAKSA ATAU TATKALA DILIHAT ATAU DIPERINTAH PIMPINANNYA. TIADA KETULUSAN DALAM HATINYA, PIKIRAN, PERKATAAN DAN PERBUATANNYA SEBATAS  MENGGERAKAN KEWENANGAN DAN KEKUASAAN DEMI KEUNTUNGAN PRIBADI MAUPUN KRONINYA SEMATA. SIFATNYA AKAN MENJADI SAFETY PLAYER. LEMPAR HANDUK KALAU TIDAK MENGUNTUNGKAN. BAIK KARENA ADA MAUNYA ATAU TERPAKSA KARENA TAKUT DIPINDAHKAN DARI POSISINYA.</a:t>
            </a:r>
          </a:p>
        </p:txBody>
      </p:sp>
    </p:spTree>
    <p:extLst>
      <p:ext uri="{BB962C8B-B14F-4D97-AF65-F5344CB8AC3E}">
        <p14:creationId xmlns:p14="http://schemas.microsoft.com/office/powerpoint/2010/main" val="3069686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07B00-6F3E-2B9E-7E99-CC3C81745641}"/>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72A7E09E-4636-6500-2D69-5EEEAD77448A}"/>
              </a:ext>
            </a:extLst>
          </p:cNvPr>
          <p:cNvGrpSpPr/>
          <p:nvPr/>
        </p:nvGrpSpPr>
        <p:grpSpPr>
          <a:xfrm>
            <a:off x="11112133" y="174262"/>
            <a:ext cx="893797" cy="479796"/>
            <a:chOff x="3505200" y="902285"/>
            <a:chExt cx="3451535" cy="1852809"/>
          </a:xfrm>
        </p:grpSpPr>
        <p:pic>
          <p:nvPicPr>
            <p:cNvPr id="15" name="Picture 14">
              <a:extLst>
                <a:ext uri="{FF2B5EF4-FFF2-40B4-BE49-F238E27FC236}">
                  <a16:creationId xmlns:a16="http://schemas.microsoft.com/office/drawing/2014/main" id="{4DE11C5D-CEA1-B2F9-1EF8-DBDD6AC84AAD}"/>
                </a:ext>
              </a:extLst>
            </p:cNvPr>
            <p:cNvPicPr>
              <a:picLocks noChangeAspect="1"/>
            </p:cNvPicPr>
            <p:nvPr/>
          </p:nvPicPr>
          <p:blipFill>
            <a:blip r:embed="rId3"/>
            <a:srcRect/>
            <a:stretch/>
          </p:blipFill>
          <p:spPr>
            <a:xfrm>
              <a:off x="5426869" y="955250"/>
              <a:ext cx="1529866" cy="1799844"/>
            </a:xfrm>
            <a:prstGeom prst="rect">
              <a:avLst/>
            </a:prstGeom>
          </p:spPr>
        </p:pic>
        <p:pic>
          <p:nvPicPr>
            <p:cNvPr id="16" name="Picture 15">
              <a:extLst>
                <a:ext uri="{FF2B5EF4-FFF2-40B4-BE49-F238E27FC236}">
                  <a16:creationId xmlns:a16="http://schemas.microsoft.com/office/drawing/2014/main" id="{0F9BBF5F-C8A3-2A8E-0D47-F86A3184BD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sp>
        <p:nvSpPr>
          <p:cNvPr id="5" name="Rectangle: Rounded Corners 4">
            <a:extLst>
              <a:ext uri="{FF2B5EF4-FFF2-40B4-BE49-F238E27FC236}">
                <a16:creationId xmlns:a16="http://schemas.microsoft.com/office/drawing/2014/main" id="{E3553041-A4EF-E644-1F63-480A2B01AD2E}"/>
              </a:ext>
            </a:extLst>
          </p:cNvPr>
          <p:cNvSpPr/>
          <p:nvPr/>
        </p:nvSpPr>
        <p:spPr>
          <a:xfrm>
            <a:off x="977534" y="958669"/>
            <a:ext cx="10338166" cy="1251131"/>
          </a:xfrm>
          <a:prstGeom prst="roundRect">
            <a:avLst/>
          </a:prstGeom>
          <a:solidFill>
            <a:srgbClr val="FD533C"/>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000"/>
              </a:spcAft>
            </a:pP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MENJADI POLISI BUKAN SEBATAS PROFESI MELAINKAN SUATU PANGGILAN DAN JALAN HIDUP. SPIRIT POLISI DALAM PEMOLISIANNYA SEBAGAI PENOLONG SETIDAKNYA MENCAKUP :</a:t>
            </a:r>
          </a:p>
        </p:txBody>
      </p:sp>
      <p:sp>
        <p:nvSpPr>
          <p:cNvPr id="2" name="Rectangle: Rounded Corners 1">
            <a:extLst>
              <a:ext uri="{FF2B5EF4-FFF2-40B4-BE49-F238E27FC236}">
                <a16:creationId xmlns:a16="http://schemas.microsoft.com/office/drawing/2014/main" id="{B0D36707-9464-DF6A-12BE-AAFE3121AAA1}"/>
              </a:ext>
            </a:extLst>
          </p:cNvPr>
          <p:cNvSpPr/>
          <p:nvPr/>
        </p:nvSpPr>
        <p:spPr>
          <a:xfrm>
            <a:off x="977534" y="2292716"/>
            <a:ext cx="10134599" cy="793384"/>
          </a:xfrm>
          <a:prstGeom prst="roundRect">
            <a:avLst/>
          </a:prstGeom>
          <a:solidFill>
            <a:schemeClr val="accent6">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42925" indent="-542925">
              <a:spcAft>
                <a:spcPts val="100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	POLISI BEKERJA MELALUI PEMOLISIANNYA BAIK DI RANAH BIROKRASI MAUPUN RANAH MASYARAKAT UNTUK KEMANUSIAAN, KETERATURAN SOSIAL, PEMBANGUNAN PERADABAN</a:t>
            </a:r>
          </a:p>
        </p:txBody>
      </p:sp>
      <p:sp>
        <p:nvSpPr>
          <p:cNvPr id="3" name="Rectangle: Rounded Corners 2">
            <a:extLst>
              <a:ext uri="{FF2B5EF4-FFF2-40B4-BE49-F238E27FC236}">
                <a16:creationId xmlns:a16="http://schemas.microsoft.com/office/drawing/2014/main" id="{AB265408-1E04-CE48-21EF-E456ADD259D4}"/>
              </a:ext>
            </a:extLst>
          </p:cNvPr>
          <p:cNvSpPr/>
          <p:nvPr/>
        </p:nvSpPr>
        <p:spPr>
          <a:xfrm>
            <a:off x="977534" y="3169016"/>
            <a:ext cx="10134599" cy="888634"/>
          </a:xfrm>
          <a:prstGeom prst="roundRect">
            <a:avLst/>
          </a:prstGeom>
          <a:solidFill>
            <a:schemeClr val="accent6">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42925" indent="-542925">
              <a:spcAft>
                <a:spcPts val="100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	HAKEKAT PEMOLISIANNYA BERORIENTASI UNTUK MENINGKATKAN KUALITAS HIDUP MASYARAKAT DENGAN TERJAMINNYA KEAMANAN DAN RASA AMAN DALAM HIDUP DAN KEHIDUPAN MASYARAKAT. </a:t>
            </a:r>
          </a:p>
        </p:txBody>
      </p:sp>
      <p:sp>
        <p:nvSpPr>
          <p:cNvPr id="4" name="Rectangle: Rounded Corners 3">
            <a:extLst>
              <a:ext uri="{FF2B5EF4-FFF2-40B4-BE49-F238E27FC236}">
                <a16:creationId xmlns:a16="http://schemas.microsoft.com/office/drawing/2014/main" id="{FB50E19F-94A9-A053-6025-591040D202B9}"/>
              </a:ext>
            </a:extLst>
          </p:cNvPr>
          <p:cNvSpPr/>
          <p:nvPr/>
        </p:nvSpPr>
        <p:spPr>
          <a:xfrm>
            <a:off x="977534" y="4140566"/>
            <a:ext cx="10134599" cy="793384"/>
          </a:xfrm>
          <a:prstGeom prst="roundRect">
            <a:avLst/>
          </a:prstGeom>
          <a:solidFill>
            <a:schemeClr val="accent6">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42925" indent="-542925">
              <a:spcAft>
                <a:spcPts val="100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	TUJUAN PEMOLISIANNYA ADALAH UNTUK MENGANGKAT HARKAT DAN MARTABAT MANUSIA,DEMI SEMAKIN MANUSIAWINYA MANUSIA</a:t>
            </a:r>
          </a:p>
        </p:txBody>
      </p:sp>
      <p:sp>
        <p:nvSpPr>
          <p:cNvPr id="6" name="Rectangle: Rounded Corners 5">
            <a:extLst>
              <a:ext uri="{FF2B5EF4-FFF2-40B4-BE49-F238E27FC236}">
                <a16:creationId xmlns:a16="http://schemas.microsoft.com/office/drawing/2014/main" id="{690E4C09-F972-109A-7C09-E2CA1D0C531C}"/>
              </a:ext>
            </a:extLst>
          </p:cNvPr>
          <p:cNvSpPr/>
          <p:nvPr/>
        </p:nvSpPr>
        <p:spPr>
          <a:xfrm>
            <a:off x="977534" y="5016866"/>
            <a:ext cx="10134599" cy="717184"/>
          </a:xfrm>
          <a:prstGeom prst="roundRect">
            <a:avLst/>
          </a:prstGeom>
          <a:solidFill>
            <a:schemeClr val="accent6">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42925" indent="-542925">
              <a:spcAft>
                <a:spcPts val="100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	PEMOLISIANNYA BERSIFAT: PREEMTIF, PREVENTIF, REPRESIF DAN REHABILITASI.</a:t>
            </a:r>
          </a:p>
        </p:txBody>
      </p:sp>
      <p:sp>
        <p:nvSpPr>
          <p:cNvPr id="7" name="Rectangle: Rounded Corners 6">
            <a:extLst>
              <a:ext uri="{FF2B5EF4-FFF2-40B4-BE49-F238E27FC236}">
                <a16:creationId xmlns:a16="http://schemas.microsoft.com/office/drawing/2014/main" id="{8C337C08-4820-73E4-97EA-FDDC5D5057CD}"/>
              </a:ext>
            </a:extLst>
          </p:cNvPr>
          <p:cNvSpPr/>
          <p:nvPr/>
        </p:nvSpPr>
        <p:spPr>
          <a:xfrm>
            <a:off x="977534" y="5816966"/>
            <a:ext cx="10134599" cy="793384"/>
          </a:xfrm>
          <a:prstGeom prst="roundRect">
            <a:avLst/>
          </a:prstGeom>
          <a:solidFill>
            <a:schemeClr val="accent6">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42925" indent="-542925">
              <a:spcAft>
                <a:spcPts val="100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	PENEGAKAN HUKUM DAN KEADILAN MENUNJUKAN SEBAGAI IKON PERADABAN</a:t>
            </a:r>
          </a:p>
        </p:txBody>
      </p:sp>
    </p:spTree>
    <p:extLst>
      <p:ext uri="{BB962C8B-B14F-4D97-AF65-F5344CB8AC3E}">
        <p14:creationId xmlns:p14="http://schemas.microsoft.com/office/powerpoint/2010/main" val="3388500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7FD94-FE13-E384-0D68-10A41DF4E165}"/>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706BD612-AA58-4C2F-BF2A-222D0EB1C940}"/>
              </a:ext>
            </a:extLst>
          </p:cNvPr>
          <p:cNvGrpSpPr/>
          <p:nvPr/>
        </p:nvGrpSpPr>
        <p:grpSpPr>
          <a:xfrm>
            <a:off x="11112133" y="174262"/>
            <a:ext cx="893797" cy="479796"/>
            <a:chOff x="3505200" y="902285"/>
            <a:chExt cx="3451535" cy="1852809"/>
          </a:xfrm>
        </p:grpSpPr>
        <p:pic>
          <p:nvPicPr>
            <p:cNvPr id="15" name="Picture 14">
              <a:extLst>
                <a:ext uri="{FF2B5EF4-FFF2-40B4-BE49-F238E27FC236}">
                  <a16:creationId xmlns:a16="http://schemas.microsoft.com/office/drawing/2014/main" id="{3F0DE631-EA97-8470-6EFB-093323F00015}"/>
                </a:ext>
              </a:extLst>
            </p:cNvPr>
            <p:cNvPicPr>
              <a:picLocks noChangeAspect="1"/>
            </p:cNvPicPr>
            <p:nvPr/>
          </p:nvPicPr>
          <p:blipFill>
            <a:blip r:embed="rId3"/>
            <a:srcRect/>
            <a:stretch/>
          </p:blipFill>
          <p:spPr>
            <a:xfrm>
              <a:off x="5426869" y="955250"/>
              <a:ext cx="1529866" cy="1799844"/>
            </a:xfrm>
            <a:prstGeom prst="rect">
              <a:avLst/>
            </a:prstGeom>
          </p:spPr>
        </p:pic>
        <p:pic>
          <p:nvPicPr>
            <p:cNvPr id="16" name="Picture 15">
              <a:extLst>
                <a:ext uri="{FF2B5EF4-FFF2-40B4-BE49-F238E27FC236}">
                  <a16:creationId xmlns:a16="http://schemas.microsoft.com/office/drawing/2014/main" id="{EFC4B823-ED72-D9B9-8024-A47BE4FACE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sp>
        <p:nvSpPr>
          <p:cNvPr id="3" name="Rectangle: Rounded Corners 2">
            <a:extLst>
              <a:ext uri="{FF2B5EF4-FFF2-40B4-BE49-F238E27FC236}">
                <a16:creationId xmlns:a16="http://schemas.microsoft.com/office/drawing/2014/main" id="{62557863-83D5-62DE-FFB3-F173E2B33920}"/>
              </a:ext>
            </a:extLst>
          </p:cNvPr>
          <p:cNvSpPr/>
          <p:nvPr/>
        </p:nvSpPr>
        <p:spPr>
          <a:xfrm>
            <a:off x="977534" y="921116"/>
            <a:ext cx="10134599" cy="2336434"/>
          </a:xfrm>
          <a:prstGeom prst="roundRect">
            <a:avLst>
              <a:gd name="adj" fmla="val 9316"/>
            </a:avLst>
          </a:prstGeom>
          <a:solidFill>
            <a:schemeClr val="accent6">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42925" indent="-542925">
              <a:spcAft>
                <a:spcPts val="100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	KEWENANGAN: DISKRESI, ALTERNATIVE DISPUTE RESOLUTION MAUPUN RESTORSTIVE JUSTICE DELAKUKAN DEMI : </a:t>
            </a:r>
          </a:p>
          <a:p>
            <a:pPr marL="895350" indent="-361950">
              <a:spcAft>
                <a:spcPts val="100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 	KEMANUSIAAN</a:t>
            </a:r>
          </a:p>
          <a:p>
            <a:pPr marL="895350" indent="-361950">
              <a:spcAft>
                <a:spcPts val="100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 	KEADILAN</a:t>
            </a:r>
          </a:p>
          <a:p>
            <a:pPr marL="895350" indent="-361950">
              <a:spcAft>
                <a:spcPts val="100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 	KEPENTINGAN YANG LEBIH LUAS</a:t>
            </a:r>
          </a:p>
          <a:p>
            <a:pPr marL="895350" indent="-361950">
              <a:spcAft>
                <a:spcPts val="100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 	EDUKASI</a:t>
            </a:r>
          </a:p>
        </p:txBody>
      </p:sp>
      <p:sp>
        <p:nvSpPr>
          <p:cNvPr id="4" name="Rectangle: Rounded Corners 3">
            <a:extLst>
              <a:ext uri="{FF2B5EF4-FFF2-40B4-BE49-F238E27FC236}">
                <a16:creationId xmlns:a16="http://schemas.microsoft.com/office/drawing/2014/main" id="{117D2ABD-02C5-6238-F25C-D88A70715729}"/>
              </a:ext>
            </a:extLst>
          </p:cNvPr>
          <p:cNvSpPr/>
          <p:nvPr/>
        </p:nvSpPr>
        <p:spPr>
          <a:xfrm>
            <a:off x="977534" y="3340466"/>
            <a:ext cx="10134599" cy="793384"/>
          </a:xfrm>
          <a:prstGeom prst="roundRect">
            <a:avLst/>
          </a:prstGeom>
          <a:solidFill>
            <a:schemeClr val="accent6">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42925" indent="-542925">
              <a:spcAft>
                <a:spcPts val="100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	MORALITAS PEMOLISIANNYA JUGA MENGACU NILAI </a:t>
            </a:r>
            <a:r>
              <a:rPr lang="en-US"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NILAI</a:t>
            </a: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MORAL YANG BERLAKU DI DALAM MASYARAKAT </a:t>
            </a:r>
          </a:p>
        </p:txBody>
      </p:sp>
      <p:sp>
        <p:nvSpPr>
          <p:cNvPr id="6" name="Rectangle: Rounded Corners 5">
            <a:extLst>
              <a:ext uri="{FF2B5EF4-FFF2-40B4-BE49-F238E27FC236}">
                <a16:creationId xmlns:a16="http://schemas.microsoft.com/office/drawing/2014/main" id="{13EA62FA-1F7F-9E75-8A0C-653AB2A4177F}"/>
              </a:ext>
            </a:extLst>
          </p:cNvPr>
          <p:cNvSpPr/>
          <p:nvPr/>
        </p:nvSpPr>
        <p:spPr>
          <a:xfrm>
            <a:off x="977534" y="4216766"/>
            <a:ext cx="10134599" cy="717184"/>
          </a:xfrm>
          <a:prstGeom prst="roundRect">
            <a:avLst/>
          </a:prstGeom>
          <a:solidFill>
            <a:schemeClr val="accent6">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42925" indent="-542925">
              <a:spcAft>
                <a:spcPts val="100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	POLA PEMOLISIANNYA MENERAPAKAN SATU PRINSIP SERIBU GAYA DENGAN MENYESUAIKAN CORAK MASYARAKAT DAN KEBUDAYAANYA</a:t>
            </a:r>
          </a:p>
        </p:txBody>
      </p:sp>
      <p:sp>
        <p:nvSpPr>
          <p:cNvPr id="7" name="Rectangle: Rounded Corners 6">
            <a:extLst>
              <a:ext uri="{FF2B5EF4-FFF2-40B4-BE49-F238E27FC236}">
                <a16:creationId xmlns:a16="http://schemas.microsoft.com/office/drawing/2014/main" id="{EC6FADB4-C4AB-2552-3E4D-091FD5E74C1C}"/>
              </a:ext>
            </a:extLst>
          </p:cNvPr>
          <p:cNvSpPr/>
          <p:nvPr/>
        </p:nvSpPr>
        <p:spPr>
          <a:xfrm>
            <a:off x="977534" y="5016866"/>
            <a:ext cx="10134599" cy="793384"/>
          </a:xfrm>
          <a:prstGeom prst="roundRect">
            <a:avLst/>
          </a:prstGeom>
          <a:solidFill>
            <a:schemeClr val="accent6">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42925" indent="-542925">
              <a:spcAft>
                <a:spcPts val="100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9.	PEMOLISIANNYA MENUNJUKAN SEBAGAI PEJUANG KEMANUSIAAN YANG DIREFLEKSIKAN SEBAGAI PENOLONG. </a:t>
            </a:r>
          </a:p>
        </p:txBody>
      </p:sp>
      <p:sp>
        <p:nvSpPr>
          <p:cNvPr id="8" name="Rectangle: Rounded Corners 7">
            <a:extLst>
              <a:ext uri="{FF2B5EF4-FFF2-40B4-BE49-F238E27FC236}">
                <a16:creationId xmlns:a16="http://schemas.microsoft.com/office/drawing/2014/main" id="{3A84B962-008E-60CF-41DD-11E87A46BB8E}"/>
              </a:ext>
            </a:extLst>
          </p:cNvPr>
          <p:cNvSpPr/>
          <p:nvPr/>
        </p:nvSpPr>
        <p:spPr>
          <a:xfrm>
            <a:off x="977534" y="5893166"/>
            <a:ext cx="10134599" cy="717184"/>
          </a:xfrm>
          <a:prstGeom prst="roundRect">
            <a:avLst/>
          </a:prstGeom>
          <a:solidFill>
            <a:schemeClr val="accent6">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42925" indent="-542925">
              <a:spcAft>
                <a:spcPts val="1000"/>
              </a:spcAft>
            </a:pPr>
            <a:r>
              <a:rPr lang="sv-SE"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	PEKA, PEDULI, EMPATI DAN BERBELARASA BAGI KEMANUSIAAN, DAN KETERATURAN SOSIAL</a:t>
            </a:r>
            <a:endPar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5294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BC24B-D50C-2F58-F336-4F727DE4AE94}"/>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AF456AEF-BC69-E4F5-1DE8-723473267877}"/>
              </a:ext>
            </a:extLst>
          </p:cNvPr>
          <p:cNvGrpSpPr/>
          <p:nvPr/>
        </p:nvGrpSpPr>
        <p:grpSpPr>
          <a:xfrm>
            <a:off x="11112133" y="174262"/>
            <a:ext cx="893797" cy="479796"/>
            <a:chOff x="3505200" y="902285"/>
            <a:chExt cx="3451535" cy="1852809"/>
          </a:xfrm>
        </p:grpSpPr>
        <p:pic>
          <p:nvPicPr>
            <p:cNvPr id="15" name="Picture 14">
              <a:extLst>
                <a:ext uri="{FF2B5EF4-FFF2-40B4-BE49-F238E27FC236}">
                  <a16:creationId xmlns:a16="http://schemas.microsoft.com/office/drawing/2014/main" id="{A9DA9F2D-00A4-A038-D8AB-7BEB9F68DA1D}"/>
                </a:ext>
              </a:extLst>
            </p:cNvPr>
            <p:cNvPicPr>
              <a:picLocks noChangeAspect="1"/>
            </p:cNvPicPr>
            <p:nvPr/>
          </p:nvPicPr>
          <p:blipFill>
            <a:blip r:embed="rId3"/>
            <a:srcRect/>
            <a:stretch/>
          </p:blipFill>
          <p:spPr>
            <a:xfrm>
              <a:off x="5426869" y="955250"/>
              <a:ext cx="1529866" cy="1799844"/>
            </a:xfrm>
            <a:prstGeom prst="rect">
              <a:avLst/>
            </a:prstGeom>
          </p:spPr>
        </p:pic>
        <p:pic>
          <p:nvPicPr>
            <p:cNvPr id="16" name="Picture 15">
              <a:extLst>
                <a:ext uri="{FF2B5EF4-FFF2-40B4-BE49-F238E27FC236}">
                  <a16:creationId xmlns:a16="http://schemas.microsoft.com/office/drawing/2014/main" id="{90CABCC6-C077-DE00-F93C-F658E58C3F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sp>
        <p:nvSpPr>
          <p:cNvPr id="4" name="Rectangle: Rounded Corners 3">
            <a:extLst>
              <a:ext uri="{FF2B5EF4-FFF2-40B4-BE49-F238E27FC236}">
                <a16:creationId xmlns:a16="http://schemas.microsoft.com/office/drawing/2014/main" id="{4A4E360E-7942-9C87-AEA8-D0BD74A2169E}"/>
              </a:ext>
            </a:extLst>
          </p:cNvPr>
          <p:cNvSpPr/>
          <p:nvPr/>
        </p:nvSpPr>
        <p:spPr>
          <a:xfrm>
            <a:off x="1028700" y="1028700"/>
            <a:ext cx="10134599" cy="5124450"/>
          </a:xfrm>
          <a:prstGeom prst="roundRect">
            <a:avLst/>
          </a:prstGeom>
          <a:solidFill>
            <a:srgbClr val="6B103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000"/>
              </a:spcAft>
            </a:pP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MEMILIKI EMPATI DAN BELARASA KEPADA SESAMA MANUSIA DAN KEMANUSIAANNYA TERUTAMA KELOMPOK RENTAN DAN YANG </a:t>
            </a:r>
            <a:r>
              <a:rPr lang="en-US" sz="24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YANG</a:t>
            </a: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TERMARJINALKAN. SEMANGAT SEBAGAI VOULENTEER JUGA TINGGI SEHINGGA BEKERJA DALAM PEMOLISIANNYA BERBASIS KESADARAN, TANGGUNGJAWAB DAN DISIPLIN.  </a:t>
            </a:r>
          </a:p>
          <a:p>
            <a:pPr>
              <a:spcAft>
                <a:spcPts val="1000"/>
              </a:spcAft>
            </a:pP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POLISI DALAM PEMOLISIANNYA UNTUK " NGUWONGKE, MENYADARKAN, MEMBANTU, MEMBERI TELADAN, MEMBELA KEBANARAN DAN BANYAK HAL BAGI KEMANUSIAAN LAINNYA". DASAR SPIRIT PENOLONG INI YANG MENGUATKAN POLISI PEMOLISIANNYA UNTUK DAPAT MENJADI:" PENJAGA KEHIDUPAN, PEMBANGUN PERADABAN SEKALIGUS PEJUANG KEMANUSIAAN".</a:t>
            </a:r>
          </a:p>
        </p:txBody>
      </p:sp>
    </p:spTree>
    <p:extLst>
      <p:ext uri="{BB962C8B-B14F-4D97-AF65-F5344CB8AC3E}">
        <p14:creationId xmlns:p14="http://schemas.microsoft.com/office/powerpoint/2010/main" val="3433342903"/>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8996</TotalTime>
  <Words>757</Words>
  <Application>Microsoft Office PowerPoint</Application>
  <PresentationFormat>Widescreen</PresentationFormat>
  <Paragraphs>55</Paragraphs>
  <Slides>10</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Calibri Light</vt:lpstr>
      <vt:lpstr>Impact</vt:lpstr>
      <vt:lpstr>Tahoma</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Ntmc Editor</dc:creator>
  <cp:lastModifiedBy>basuki budi nugroho</cp:lastModifiedBy>
  <cp:revision>89</cp:revision>
  <cp:lastPrinted>2024-06-12T10:58:13Z</cp:lastPrinted>
  <dcterms:created xsi:type="dcterms:W3CDTF">2024-06-07T03:50:26Z</dcterms:created>
  <dcterms:modified xsi:type="dcterms:W3CDTF">2024-11-28T12:54:21Z</dcterms:modified>
</cp:coreProperties>
</file>